
<file path=[Content_Types].xml><?xml version="1.0" encoding="utf-8"?>
<Types xmlns="http://schemas.openxmlformats.org/package/2006/content-types">
  <Default Extension="bin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3">
  <p:sldMasterIdLst>
    <p:sldMasterId id="2147483648" r:id="rId1"/>
  </p:sldMasterIdLst>
  <p:notesMasterIdLst>
    <p:notesMasterId r:id="rId16"/>
  </p:notesMasterIdLst>
  <p:sldIdLst>
    <p:sldId id="266" r:id="rId2"/>
    <p:sldId id="256" r:id="rId3"/>
    <p:sldId id="257" r:id="rId4"/>
    <p:sldId id="259" r:id="rId5"/>
    <p:sldId id="260" r:id="rId6"/>
    <p:sldId id="261" r:id="rId7"/>
    <p:sldId id="267" r:id="rId8"/>
    <p:sldId id="263" r:id="rId9"/>
    <p:sldId id="265" r:id="rId10"/>
    <p:sldId id="262" r:id="rId11"/>
    <p:sldId id="264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E195C8-7E82-4B63-B6BD-1597F02AF0CE}">
          <p14:sldIdLst>
            <p14:sldId id="266"/>
          </p14:sldIdLst>
        </p14:section>
        <p14:section name="Pres" id="{6BA8CBB7-E7E2-44A3-BBC9-0F2892B954B7}">
          <p14:sldIdLst>
            <p14:sldId id="256"/>
            <p14:sldId id="257"/>
            <p14:sldId id="259"/>
            <p14:sldId id="260"/>
            <p14:sldId id="261"/>
            <p14:sldId id="267"/>
            <p14:sldId id="263"/>
            <p14:sldId id="265"/>
            <p14:sldId id="262"/>
            <p14:sldId id="264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3D8314-88CD-4C2C-B8A6-877C45D92C9F}" v="605" dt="2021-03-08T14:31:46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1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ël Madon" userId="02194a75-77fb-4ae3-b575-513ea0073337" providerId="ADAL" clId="{FA3D8314-88CD-4C2C-B8A6-877C45D92C9F}"/>
    <pc:docChg chg="undo redo custSel mod addSld delSld modSld sldOrd modMainMaster addSection delSection modSection">
      <pc:chgData name="Maël Madon" userId="02194a75-77fb-4ae3-b575-513ea0073337" providerId="ADAL" clId="{FA3D8314-88CD-4C2C-B8A6-877C45D92C9F}" dt="2021-03-08T14:29:06.718" v="4529" actId="17846"/>
      <pc:docMkLst>
        <pc:docMk/>
      </pc:docMkLst>
      <pc:sldChg chg="addSp delSp modSp mod setBg setClrOvrMap">
        <pc:chgData name="Maël Madon" userId="02194a75-77fb-4ae3-b575-513ea0073337" providerId="ADAL" clId="{FA3D8314-88CD-4C2C-B8A6-877C45D92C9F}" dt="2021-03-08T11:18:20.779" v="4296" actId="1076"/>
        <pc:sldMkLst>
          <pc:docMk/>
          <pc:sldMk cId="2083176698" sldId="256"/>
        </pc:sldMkLst>
        <pc:spChg chg="mod">
          <ac:chgData name="Maël Madon" userId="02194a75-77fb-4ae3-b575-513ea0073337" providerId="ADAL" clId="{FA3D8314-88CD-4C2C-B8A6-877C45D92C9F}" dt="2021-03-08T11:18:14.135" v="4295" actId="1076"/>
          <ac:spMkLst>
            <pc:docMk/>
            <pc:sldMk cId="2083176698" sldId="256"/>
            <ac:spMk id="2" creationId="{8445EC48-B341-401A-97CE-2118084218CD}"/>
          </ac:spMkLst>
        </pc:spChg>
        <pc:spChg chg="mod">
          <ac:chgData name="Maël Madon" userId="02194a75-77fb-4ae3-b575-513ea0073337" providerId="ADAL" clId="{FA3D8314-88CD-4C2C-B8A6-877C45D92C9F}" dt="2021-03-08T11:18:20.779" v="4296" actId="1076"/>
          <ac:spMkLst>
            <pc:docMk/>
            <pc:sldMk cId="2083176698" sldId="256"/>
            <ac:spMk id="3" creationId="{0AD89045-9CE0-45BF-A442-97573CEDE131}"/>
          </ac:spMkLst>
        </pc:spChg>
        <pc:spChg chg="add del">
          <ac:chgData name="Maël Madon" userId="02194a75-77fb-4ae3-b575-513ea0073337" providerId="ADAL" clId="{FA3D8314-88CD-4C2C-B8A6-877C45D92C9F}" dt="2021-03-04T13:33:40.694" v="1736" actId="26606"/>
          <ac:spMkLst>
            <pc:docMk/>
            <pc:sldMk cId="2083176698" sldId="256"/>
            <ac:spMk id="14" creationId="{71B2258F-86CA-4D4D-8270-BC05FCDEBFB3}"/>
          </ac:spMkLst>
        </pc:spChg>
        <pc:spChg chg="add del">
          <ac:chgData name="Maël Madon" userId="02194a75-77fb-4ae3-b575-513ea0073337" providerId="ADAL" clId="{FA3D8314-88CD-4C2C-B8A6-877C45D92C9F}" dt="2021-03-04T13:33:09.611" v="1727" actId="26606"/>
          <ac:spMkLst>
            <pc:docMk/>
            <pc:sldMk cId="2083176698" sldId="256"/>
            <ac:spMk id="16" creationId="{D47766EE-4192-4B2D-A5A0-F60F9A5F743F}"/>
          </ac:spMkLst>
        </pc:spChg>
        <pc:spChg chg="add del">
          <ac:chgData name="Maël Madon" userId="02194a75-77fb-4ae3-b575-513ea0073337" providerId="ADAL" clId="{FA3D8314-88CD-4C2C-B8A6-877C45D92C9F}" dt="2021-03-04T13:33:09.611" v="1727" actId="26606"/>
          <ac:spMkLst>
            <pc:docMk/>
            <pc:sldMk cId="2083176698" sldId="256"/>
            <ac:spMk id="17" creationId="{D6705569-F545-4F47-A260-A9202826EA20}"/>
          </ac:spMkLst>
        </pc:spChg>
        <pc:spChg chg="add del">
          <ac:chgData name="Maël Madon" userId="02194a75-77fb-4ae3-b575-513ea0073337" providerId="ADAL" clId="{FA3D8314-88CD-4C2C-B8A6-877C45D92C9F}" dt="2021-03-04T13:31:14.784" v="1703" actId="26606"/>
          <ac:spMkLst>
            <pc:docMk/>
            <pc:sldMk cId="2083176698" sldId="256"/>
            <ac:spMk id="19" creationId="{5A59F003-E00A-43F9-91DC-CC54E3B87466}"/>
          </ac:spMkLst>
        </pc:spChg>
        <pc:spChg chg="add del">
          <ac:chgData name="Maël Madon" userId="02194a75-77fb-4ae3-b575-513ea0073337" providerId="ADAL" clId="{FA3D8314-88CD-4C2C-B8A6-877C45D92C9F}" dt="2021-03-04T13:33:16.358" v="1729" actId="26606"/>
          <ac:spMkLst>
            <pc:docMk/>
            <pc:sldMk cId="2083176698" sldId="256"/>
            <ac:spMk id="20" creationId="{9C6777B5-64F4-4200-B099-34168B69FE53}"/>
          </ac:spMkLst>
        </pc:spChg>
        <pc:spChg chg="add del">
          <ac:chgData name="Maël Madon" userId="02194a75-77fb-4ae3-b575-513ea0073337" providerId="ADAL" clId="{FA3D8314-88CD-4C2C-B8A6-877C45D92C9F}" dt="2021-03-04T13:31:14.784" v="1703" actId="26606"/>
          <ac:spMkLst>
            <pc:docMk/>
            <pc:sldMk cId="2083176698" sldId="256"/>
            <ac:spMk id="21" creationId="{D74A4382-E3AD-430A-9A1F-DFA3E0E77A7D}"/>
          </ac:spMkLst>
        </pc:spChg>
        <pc:spChg chg="add del">
          <ac:chgData name="Maël Madon" userId="02194a75-77fb-4ae3-b575-513ea0073337" providerId="ADAL" clId="{FA3D8314-88CD-4C2C-B8A6-877C45D92C9F}" dt="2021-03-04T13:33:16.358" v="1729" actId="26606"/>
          <ac:spMkLst>
            <pc:docMk/>
            <pc:sldMk cId="2083176698" sldId="256"/>
            <ac:spMk id="22" creationId="{9B37791B-B040-4694-BFDC-8DD132D86E8E}"/>
          </ac:spMkLst>
        </pc:spChg>
        <pc:spChg chg="add del">
          <ac:chgData name="Maël Madon" userId="02194a75-77fb-4ae3-b575-513ea0073337" providerId="ADAL" clId="{FA3D8314-88CD-4C2C-B8A6-877C45D92C9F}" dt="2021-03-04T13:31:14.784" v="1703" actId="26606"/>
          <ac:spMkLst>
            <pc:docMk/>
            <pc:sldMk cId="2083176698" sldId="256"/>
            <ac:spMk id="23" creationId="{79F40191-0F44-4FD1-82CC-ACB507C14BE6}"/>
          </ac:spMkLst>
        </pc:spChg>
        <pc:spChg chg="add del">
          <ac:chgData name="Maël Madon" userId="02194a75-77fb-4ae3-b575-513ea0073337" providerId="ADAL" clId="{FA3D8314-88CD-4C2C-B8A6-877C45D92C9F}" dt="2021-03-04T13:31:20.583" v="1705" actId="26606"/>
          <ac:spMkLst>
            <pc:docMk/>
            <pc:sldMk cId="2083176698" sldId="256"/>
            <ac:spMk id="25" creationId="{08C9B587-E65E-4B52-B37C-ABEBB6E87928}"/>
          </ac:spMkLst>
        </pc:spChg>
        <pc:spChg chg="add del">
          <ac:chgData name="Maël Madon" userId="02194a75-77fb-4ae3-b575-513ea0073337" providerId="ADAL" clId="{FA3D8314-88CD-4C2C-B8A6-877C45D92C9F}" dt="2021-03-04T13:31:20.583" v="1705" actId="26606"/>
          <ac:spMkLst>
            <pc:docMk/>
            <pc:sldMk cId="2083176698" sldId="256"/>
            <ac:spMk id="26" creationId="{E91DC736-0EF8-4F87-9146-EBF1D2EE4D3D}"/>
          </ac:spMkLst>
        </pc:spChg>
        <pc:spChg chg="add del">
          <ac:chgData name="Maël Madon" userId="02194a75-77fb-4ae3-b575-513ea0073337" providerId="ADAL" clId="{FA3D8314-88CD-4C2C-B8A6-877C45D92C9F}" dt="2021-03-04T13:31:20.583" v="1705" actId="26606"/>
          <ac:spMkLst>
            <pc:docMk/>
            <pc:sldMk cId="2083176698" sldId="256"/>
            <ac:spMk id="27" creationId="{097CD68E-23E3-4007-8847-CD0944C4F7BE}"/>
          </ac:spMkLst>
        </pc:spChg>
        <pc:spChg chg="add del">
          <ac:chgData name="Maël Madon" userId="02194a75-77fb-4ae3-b575-513ea0073337" providerId="ADAL" clId="{FA3D8314-88CD-4C2C-B8A6-877C45D92C9F}" dt="2021-03-04T13:31:20.583" v="1705" actId="26606"/>
          <ac:spMkLst>
            <pc:docMk/>
            <pc:sldMk cId="2083176698" sldId="256"/>
            <ac:spMk id="28" creationId="{AF2F604E-43BE-4DC3-B983-E071523364F8}"/>
          </ac:spMkLst>
        </pc:spChg>
        <pc:spChg chg="add del">
          <ac:chgData name="Maël Madon" userId="02194a75-77fb-4ae3-b575-513ea0073337" providerId="ADAL" clId="{FA3D8314-88CD-4C2C-B8A6-877C45D92C9F}" dt="2021-03-04T13:31:26.572" v="1707" actId="26606"/>
          <ac:spMkLst>
            <pc:docMk/>
            <pc:sldMk cId="2083176698" sldId="256"/>
            <ac:spMk id="30" creationId="{657F69E0-C4B0-4BEC-A689-4F8D877F05D4}"/>
          </ac:spMkLst>
        </pc:spChg>
        <pc:spChg chg="add del">
          <ac:chgData name="Maël Madon" userId="02194a75-77fb-4ae3-b575-513ea0073337" providerId="ADAL" clId="{FA3D8314-88CD-4C2C-B8A6-877C45D92C9F}" dt="2021-03-04T13:31:26.572" v="1707" actId="26606"/>
          <ac:spMkLst>
            <pc:docMk/>
            <pc:sldMk cId="2083176698" sldId="256"/>
            <ac:spMk id="31" creationId="{9F6380B4-6A1C-481E-8408-B4E6C75B9B81}"/>
          </ac:spMkLst>
        </pc:spChg>
        <pc:spChg chg="add del">
          <ac:chgData name="Maël Madon" userId="02194a75-77fb-4ae3-b575-513ea0073337" providerId="ADAL" clId="{FA3D8314-88CD-4C2C-B8A6-877C45D92C9F}" dt="2021-03-04T13:31:43.382" v="1709" actId="26606"/>
          <ac:spMkLst>
            <pc:docMk/>
            <pc:sldMk cId="2083176698" sldId="256"/>
            <ac:spMk id="33" creationId="{F1611BA9-268A-49A6-84F8-FC91536686E4}"/>
          </ac:spMkLst>
        </pc:spChg>
        <pc:spChg chg="add del">
          <ac:chgData name="Maël Madon" userId="02194a75-77fb-4ae3-b575-513ea0073337" providerId="ADAL" clId="{FA3D8314-88CD-4C2C-B8A6-877C45D92C9F}" dt="2021-03-04T13:31:43.382" v="1709" actId="26606"/>
          <ac:spMkLst>
            <pc:docMk/>
            <pc:sldMk cId="2083176698" sldId="256"/>
            <ac:spMk id="34" creationId="{E20EB187-900F-4AF5-813B-101456D9FD39}"/>
          </ac:spMkLst>
        </pc:spChg>
        <pc:spChg chg="add del">
          <ac:chgData name="Maël Madon" userId="02194a75-77fb-4ae3-b575-513ea0073337" providerId="ADAL" clId="{FA3D8314-88CD-4C2C-B8A6-877C45D92C9F}" dt="2021-03-04T13:31:43.382" v="1709" actId="26606"/>
          <ac:spMkLst>
            <pc:docMk/>
            <pc:sldMk cId="2083176698" sldId="256"/>
            <ac:spMk id="35" creationId="{1825D5AF-D278-4D9A-A4F5-A1A1D3507636}"/>
          </ac:spMkLst>
        </pc:spChg>
        <pc:spChg chg="add del">
          <ac:chgData name="Maël Madon" userId="02194a75-77fb-4ae3-b575-513ea0073337" providerId="ADAL" clId="{FA3D8314-88CD-4C2C-B8A6-877C45D92C9F}" dt="2021-03-04T13:33:29.227" v="1731" actId="26606"/>
          <ac:spMkLst>
            <pc:docMk/>
            <pc:sldMk cId="2083176698" sldId="256"/>
            <ac:spMk id="36" creationId="{71B2258F-86CA-4D4D-8270-BC05FCDEBFB3}"/>
          </ac:spMkLst>
        </pc:spChg>
        <pc:spChg chg="add del">
          <ac:chgData name="Maël Madon" userId="02194a75-77fb-4ae3-b575-513ea0073337" providerId="ADAL" clId="{FA3D8314-88CD-4C2C-B8A6-877C45D92C9F}" dt="2021-03-04T13:31:57.134" v="1711" actId="26606"/>
          <ac:spMkLst>
            <pc:docMk/>
            <pc:sldMk cId="2083176698" sldId="256"/>
            <ac:spMk id="37" creationId="{C1DD1A8A-57D5-4A81-AD04-532B043C5611}"/>
          </ac:spMkLst>
        </pc:spChg>
        <pc:spChg chg="add del">
          <ac:chgData name="Maël Madon" userId="02194a75-77fb-4ae3-b575-513ea0073337" providerId="ADAL" clId="{FA3D8314-88CD-4C2C-B8A6-877C45D92C9F}" dt="2021-03-04T13:31:57.134" v="1711" actId="26606"/>
          <ac:spMkLst>
            <pc:docMk/>
            <pc:sldMk cId="2083176698" sldId="256"/>
            <ac:spMk id="38" creationId="{007891EC-4501-44ED-A8C8-B11B6DB767AB}"/>
          </ac:spMkLst>
        </pc:spChg>
        <pc:spChg chg="add del">
          <ac:chgData name="Maël Madon" userId="02194a75-77fb-4ae3-b575-513ea0073337" providerId="ADAL" clId="{FA3D8314-88CD-4C2C-B8A6-877C45D92C9F}" dt="2021-03-04T13:33:36.552" v="1733" actId="26606"/>
          <ac:spMkLst>
            <pc:docMk/>
            <pc:sldMk cId="2083176698" sldId="256"/>
            <ac:spMk id="39" creationId="{F1611BA9-268A-49A6-84F8-FC91536686E4}"/>
          </ac:spMkLst>
        </pc:spChg>
        <pc:spChg chg="add del">
          <ac:chgData name="Maël Madon" userId="02194a75-77fb-4ae3-b575-513ea0073337" providerId="ADAL" clId="{FA3D8314-88CD-4C2C-B8A6-877C45D92C9F}" dt="2021-03-04T13:32:39.570" v="1719" actId="26606"/>
          <ac:spMkLst>
            <pc:docMk/>
            <pc:sldMk cId="2083176698" sldId="256"/>
            <ac:spMk id="40" creationId="{71B2258F-86CA-4D4D-8270-BC05FCDEBFB3}"/>
          </ac:spMkLst>
        </pc:spChg>
        <pc:spChg chg="add del">
          <ac:chgData name="Maël Madon" userId="02194a75-77fb-4ae3-b575-513ea0073337" providerId="ADAL" clId="{FA3D8314-88CD-4C2C-B8A6-877C45D92C9F}" dt="2021-03-04T13:33:36.552" v="1733" actId="26606"/>
          <ac:spMkLst>
            <pc:docMk/>
            <pc:sldMk cId="2083176698" sldId="256"/>
            <ac:spMk id="41" creationId="{E20EB187-900F-4AF5-813B-101456D9FD39}"/>
          </ac:spMkLst>
        </pc:spChg>
        <pc:spChg chg="add del">
          <ac:chgData name="Maël Madon" userId="02194a75-77fb-4ae3-b575-513ea0073337" providerId="ADAL" clId="{FA3D8314-88CD-4C2C-B8A6-877C45D92C9F}" dt="2021-03-04T13:33:36.552" v="1733" actId="26606"/>
          <ac:spMkLst>
            <pc:docMk/>
            <pc:sldMk cId="2083176698" sldId="256"/>
            <ac:spMk id="42" creationId="{1825D5AF-D278-4D9A-A4F5-A1A1D3507636}"/>
          </ac:spMkLst>
        </pc:spChg>
        <pc:spChg chg="add del">
          <ac:chgData name="Maël Madon" userId="02194a75-77fb-4ae3-b575-513ea0073337" providerId="ADAL" clId="{FA3D8314-88CD-4C2C-B8A6-877C45D92C9F}" dt="2021-03-04T13:33:40.675" v="1735" actId="26606"/>
          <ac:spMkLst>
            <pc:docMk/>
            <pc:sldMk cId="2083176698" sldId="256"/>
            <ac:spMk id="44" creationId="{758048B4-3F65-4EB9-ABA8-099353BE870F}"/>
          </ac:spMkLst>
        </pc:spChg>
        <pc:spChg chg="add del">
          <ac:chgData name="Maël Madon" userId="02194a75-77fb-4ae3-b575-513ea0073337" providerId="ADAL" clId="{FA3D8314-88CD-4C2C-B8A6-877C45D92C9F}" dt="2021-03-04T13:33:40.675" v="1735" actId="26606"/>
          <ac:spMkLst>
            <pc:docMk/>
            <pc:sldMk cId="2083176698" sldId="256"/>
            <ac:spMk id="45" creationId="{1AE2FDE4-8ECB-4D0B-B871-D4EE526064C4}"/>
          </ac:spMkLst>
        </pc:spChg>
        <pc:spChg chg="add">
          <ac:chgData name="Maël Madon" userId="02194a75-77fb-4ae3-b575-513ea0073337" providerId="ADAL" clId="{FA3D8314-88CD-4C2C-B8A6-877C45D92C9F}" dt="2021-03-04T13:33:40.694" v="1736" actId="26606"/>
          <ac:spMkLst>
            <pc:docMk/>
            <pc:sldMk cId="2083176698" sldId="256"/>
            <ac:spMk id="52" creationId="{B0354608-2C0B-45C8-8C8B-8E3ED2EF58E4}"/>
          </ac:spMkLst>
        </pc:spChg>
        <pc:spChg chg="add">
          <ac:chgData name="Maël Madon" userId="02194a75-77fb-4ae3-b575-513ea0073337" providerId="ADAL" clId="{FA3D8314-88CD-4C2C-B8A6-877C45D92C9F}" dt="2021-03-04T13:33:40.694" v="1736" actId="26606"/>
          <ac:spMkLst>
            <pc:docMk/>
            <pc:sldMk cId="2083176698" sldId="256"/>
            <ac:spMk id="53" creationId="{A69EB637-CEDE-43AD-8B65-DDD63C08FB34}"/>
          </ac:spMkLst>
        </pc:spChg>
        <pc:spChg chg="add">
          <ac:chgData name="Maël Madon" userId="02194a75-77fb-4ae3-b575-513ea0073337" providerId="ADAL" clId="{FA3D8314-88CD-4C2C-B8A6-877C45D92C9F}" dt="2021-03-04T13:33:40.694" v="1736" actId="26606"/>
          <ac:spMkLst>
            <pc:docMk/>
            <pc:sldMk cId="2083176698" sldId="256"/>
            <ac:spMk id="54" creationId="{CDD7DB09-290B-4A1F-BFC1-51ED7C978ED6}"/>
          </ac:spMkLst>
        </pc:spChg>
        <pc:spChg chg="add">
          <ac:chgData name="Maël Madon" userId="02194a75-77fb-4ae3-b575-513ea0073337" providerId="ADAL" clId="{FA3D8314-88CD-4C2C-B8A6-877C45D92C9F}" dt="2021-03-04T13:33:40.694" v="1736" actId="26606"/>
          <ac:spMkLst>
            <pc:docMk/>
            <pc:sldMk cId="2083176698" sldId="256"/>
            <ac:spMk id="55" creationId="{B0FAED46-1BF7-48DB-980D-571CD2A30DC4}"/>
          </ac:spMkLst>
        </pc:spChg>
        <pc:grpChg chg="add del">
          <ac:chgData name="Maël Madon" userId="02194a75-77fb-4ae3-b575-513ea0073337" providerId="ADAL" clId="{FA3D8314-88CD-4C2C-B8A6-877C45D92C9F}" dt="2021-03-04T13:33:16.358" v="1729" actId="26606"/>
          <ac:grpSpMkLst>
            <pc:docMk/>
            <pc:sldMk cId="2083176698" sldId="256"/>
            <ac:grpSpMk id="29" creationId="{4252769E-B9F0-4068-A645-5BBEF16E9C28}"/>
          </ac:grpSpMkLst>
        </pc:grpChg>
        <pc:grpChg chg="add del">
          <ac:chgData name="Maël Madon" userId="02194a75-77fb-4ae3-b575-513ea0073337" providerId="ADAL" clId="{FA3D8314-88CD-4C2C-B8A6-877C45D92C9F}" dt="2021-03-04T13:33:40.675" v="1735" actId="26606"/>
          <ac:grpSpMkLst>
            <pc:docMk/>
            <pc:sldMk cId="2083176698" sldId="256"/>
            <ac:grpSpMk id="48" creationId="{18488D89-E3BB-4E60-BF44-5F0BE92E3F13}"/>
          </ac:grpSpMkLst>
        </pc:grpChg>
        <pc:picChg chg="add del mod ord modCrop">
          <ac:chgData name="Maël Madon" userId="02194a75-77fb-4ae3-b575-513ea0073337" providerId="ADAL" clId="{FA3D8314-88CD-4C2C-B8A6-877C45D92C9F}" dt="2021-03-03T14:06:33.552" v="459" actId="478"/>
          <ac:picMkLst>
            <pc:docMk/>
            <pc:sldMk cId="2083176698" sldId="256"/>
            <ac:picMk id="5" creationId="{2096B409-A405-4989-BBCD-1EDB18677FFE}"/>
          </ac:picMkLst>
        </pc:picChg>
        <pc:picChg chg="add del mod ord">
          <ac:chgData name="Maël Madon" userId="02194a75-77fb-4ae3-b575-513ea0073337" providerId="ADAL" clId="{FA3D8314-88CD-4C2C-B8A6-877C45D92C9F}" dt="2021-03-03T14:06:36.261" v="497"/>
          <ac:picMkLst>
            <pc:docMk/>
            <pc:sldMk cId="2083176698" sldId="256"/>
            <ac:picMk id="7" creationId="{D83B3E9B-7F3F-4821-B32C-25EC86C9966B}"/>
          </ac:picMkLst>
        </pc:picChg>
        <pc:picChg chg="add mod ord">
          <ac:chgData name="Maël Madon" userId="02194a75-77fb-4ae3-b575-513ea0073337" providerId="ADAL" clId="{FA3D8314-88CD-4C2C-B8A6-877C45D92C9F}" dt="2021-03-07T18:47:51.196" v="3691" actId="1076"/>
          <ac:picMkLst>
            <pc:docMk/>
            <pc:sldMk cId="2083176698" sldId="256"/>
            <ac:picMk id="9" creationId="{E0174588-6A57-4163-B90F-9B49BADD15AB}"/>
          </ac:picMkLst>
        </pc:picChg>
        <pc:cxnChg chg="add del">
          <ac:chgData name="Maël Madon" userId="02194a75-77fb-4ae3-b575-513ea0073337" providerId="ADAL" clId="{FA3D8314-88CD-4C2C-B8A6-877C45D92C9F}" dt="2021-03-04T13:33:40.675" v="1735" actId="26606"/>
          <ac:cxnSpMkLst>
            <pc:docMk/>
            <pc:sldMk cId="2083176698" sldId="256"/>
            <ac:cxnSpMk id="46" creationId="{3C86DB23-FEFE-4C3A-88FA-8E855AB1EEBB}"/>
          </ac:cxnSpMkLst>
        </pc:cxnChg>
        <pc:cxnChg chg="add del">
          <ac:chgData name="Maël Madon" userId="02194a75-77fb-4ae3-b575-513ea0073337" providerId="ADAL" clId="{FA3D8314-88CD-4C2C-B8A6-877C45D92C9F}" dt="2021-03-04T13:33:40.675" v="1735" actId="26606"/>
          <ac:cxnSpMkLst>
            <pc:docMk/>
            <pc:sldMk cId="2083176698" sldId="256"/>
            <ac:cxnSpMk id="47" creationId="{3BB22FAF-4B4F-40B1-97FF-67CD036C89D0}"/>
          </ac:cxnSpMkLst>
        </pc:cxnChg>
      </pc:sldChg>
      <pc:sldChg chg="addSp delSp modSp new mod modAnim">
        <pc:chgData name="Maël Madon" userId="02194a75-77fb-4ae3-b575-513ea0073337" providerId="ADAL" clId="{FA3D8314-88CD-4C2C-B8A6-877C45D92C9F}" dt="2021-03-08T11:23:51.089" v="4297" actId="1076"/>
        <pc:sldMkLst>
          <pc:docMk/>
          <pc:sldMk cId="2081363026" sldId="257"/>
        </pc:sldMkLst>
        <pc:spChg chg="mod">
          <ac:chgData name="Maël Madon" userId="02194a75-77fb-4ae3-b575-513ea0073337" providerId="ADAL" clId="{FA3D8314-88CD-4C2C-B8A6-877C45D92C9F}" dt="2021-02-26T10:33:37.333" v="13" actId="20577"/>
          <ac:spMkLst>
            <pc:docMk/>
            <pc:sldMk cId="2081363026" sldId="257"/>
            <ac:spMk id="2" creationId="{9F06F8A1-7C9C-4973-95D8-765EAE20888E}"/>
          </ac:spMkLst>
        </pc:spChg>
        <pc:spChg chg="del mod">
          <ac:chgData name="Maël Madon" userId="02194a75-77fb-4ae3-b575-513ea0073337" providerId="ADAL" clId="{FA3D8314-88CD-4C2C-B8A6-877C45D92C9F}" dt="2021-03-04T09:39:34.760" v="511" actId="478"/>
          <ac:spMkLst>
            <pc:docMk/>
            <pc:sldMk cId="2081363026" sldId="257"/>
            <ac:spMk id="3" creationId="{C05732A1-2EC5-46F3-9A5C-715DE2443D63}"/>
          </ac:spMkLst>
        </pc:spChg>
        <pc:spChg chg="add del mod">
          <ac:chgData name="Maël Madon" userId="02194a75-77fb-4ae3-b575-513ea0073337" providerId="ADAL" clId="{FA3D8314-88CD-4C2C-B8A6-877C45D92C9F}" dt="2021-02-26T10:26:06.229" v="2" actId="478"/>
          <ac:spMkLst>
            <pc:docMk/>
            <pc:sldMk cId="2081363026" sldId="257"/>
            <ac:spMk id="4" creationId="{F26EF077-07AD-4E33-B64A-DCF0B613915B}"/>
          </ac:spMkLst>
        </pc:spChg>
        <pc:spChg chg="add del mod">
          <ac:chgData name="Maël Madon" userId="02194a75-77fb-4ae3-b575-513ea0073337" providerId="ADAL" clId="{FA3D8314-88CD-4C2C-B8A6-877C45D92C9F}" dt="2021-03-04T09:39:37.385" v="512" actId="478"/>
          <ac:spMkLst>
            <pc:docMk/>
            <pc:sldMk cId="2081363026" sldId="257"/>
            <ac:spMk id="6" creationId="{05FD8438-69E5-4254-B8A2-B2CDB0A168DA}"/>
          </ac:spMkLst>
        </pc:spChg>
        <pc:spChg chg="add mod">
          <ac:chgData name="Maël Madon" userId="02194a75-77fb-4ae3-b575-513ea0073337" providerId="ADAL" clId="{FA3D8314-88CD-4C2C-B8A6-877C45D92C9F}" dt="2021-03-04T09:42:41.267" v="550" actId="1076"/>
          <ac:spMkLst>
            <pc:docMk/>
            <pc:sldMk cId="2081363026" sldId="257"/>
            <ac:spMk id="19" creationId="{8A95EEE4-AFE0-43DF-9AEB-CC65AB7F1F58}"/>
          </ac:spMkLst>
        </pc:spChg>
        <pc:spChg chg="add mod">
          <ac:chgData name="Maël Madon" userId="02194a75-77fb-4ae3-b575-513ea0073337" providerId="ADAL" clId="{FA3D8314-88CD-4C2C-B8A6-877C45D92C9F}" dt="2021-03-04T09:43:14.339" v="569" actId="20577"/>
          <ac:spMkLst>
            <pc:docMk/>
            <pc:sldMk cId="2081363026" sldId="257"/>
            <ac:spMk id="20" creationId="{216179A7-5311-4C8A-93CF-098D08CF3D01}"/>
          </ac:spMkLst>
        </pc:spChg>
        <pc:picChg chg="add mod">
          <ac:chgData name="Maël Madon" userId="02194a75-77fb-4ae3-b575-513ea0073337" providerId="ADAL" clId="{FA3D8314-88CD-4C2C-B8A6-877C45D92C9F}" dt="2021-03-08T11:23:51.089" v="4297" actId="1076"/>
          <ac:picMkLst>
            <pc:docMk/>
            <pc:sldMk cId="2081363026" sldId="257"/>
            <ac:picMk id="5" creationId="{B3C11883-144C-42F3-97E7-47F3F89E8FCE}"/>
          </ac:picMkLst>
        </pc:picChg>
        <pc:cxnChg chg="add del mod">
          <ac:chgData name="Maël Madon" userId="02194a75-77fb-4ae3-b575-513ea0073337" providerId="ADAL" clId="{FA3D8314-88CD-4C2C-B8A6-877C45D92C9F}" dt="2021-03-04T09:41:47.037" v="530" actId="478"/>
          <ac:cxnSpMkLst>
            <pc:docMk/>
            <pc:sldMk cId="2081363026" sldId="257"/>
            <ac:cxnSpMk id="8" creationId="{1E00DED3-CB47-480D-B6B9-75FDB5C87808}"/>
          </ac:cxnSpMkLst>
        </pc:cxnChg>
        <pc:cxnChg chg="add del">
          <ac:chgData name="Maël Madon" userId="02194a75-77fb-4ae3-b575-513ea0073337" providerId="ADAL" clId="{FA3D8314-88CD-4C2C-B8A6-877C45D92C9F}" dt="2021-03-04T09:41:45.980" v="529" actId="478"/>
          <ac:cxnSpMkLst>
            <pc:docMk/>
            <pc:sldMk cId="2081363026" sldId="257"/>
            <ac:cxnSpMk id="10" creationId="{FB7BEAFB-AEC3-4DF9-BC3C-3DEA317A12A1}"/>
          </ac:cxnSpMkLst>
        </pc:cxnChg>
        <pc:cxnChg chg="add mod">
          <ac:chgData name="Maël Madon" userId="02194a75-77fb-4ae3-b575-513ea0073337" providerId="ADAL" clId="{FA3D8314-88CD-4C2C-B8A6-877C45D92C9F}" dt="2021-03-04T09:42:45.347" v="551" actId="208"/>
          <ac:cxnSpMkLst>
            <pc:docMk/>
            <pc:sldMk cId="2081363026" sldId="257"/>
            <ac:cxnSpMk id="12" creationId="{DA1426F1-C6AD-48DD-86D9-E07653F11500}"/>
          </ac:cxnSpMkLst>
        </pc:cxnChg>
        <pc:cxnChg chg="add mod">
          <ac:chgData name="Maël Madon" userId="02194a75-77fb-4ae3-b575-513ea0073337" providerId="ADAL" clId="{FA3D8314-88CD-4C2C-B8A6-877C45D92C9F}" dt="2021-03-04T09:42:54.171" v="553" actId="208"/>
          <ac:cxnSpMkLst>
            <pc:docMk/>
            <pc:sldMk cId="2081363026" sldId="257"/>
            <ac:cxnSpMk id="14" creationId="{33B6E5C5-C81A-4161-971D-1611B3F03816}"/>
          </ac:cxnSpMkLst>
        </pc:cxnChg>
        <pc:cxnChg chg="add del mod">
          <ac:chgData name="Maël Madon" userId="02194a75-77fb-4ae3-b575-513ea0073337" providerId="ADAL" clId="{FA3D8314-88CD-4C2C-B8A6-877C45D92C9F}" dt="2021-03-04T09:41:44.690" v="528" actId="478"/>
          <ac:cxnSpMkLst>
            <pc:docMk/>
            <pc:sldMk cId="2081363026" sldId="257"/>
            <ac:cxnSpMk id="15" creationId="{4AB572A5-2FB4-42CC-A2C2-1C3D1EBB7C8E}"/>
          </ac:cxnSpMkLst>
        </pc:cxnChg>
        <pc:cxnChg chg="add del mod">
          <ac:chgData name="Maël Madon" userId="02194a75-77fb-4ae3-b575-513ea0073337" providerId="ADAL" clId="{FA3D8314-88CD-4C2C-B8A6-877C45D92C9F}" dt="2021-03-04T09:41:43.503" v="527" actId="478"/>
          <ac:cxnSpMkLst>
            <pc:docMk/>
            <pc:sldMk cId="2081363026" sldId="257"/>
            <ac:cxnSpMk id="16" creationId="{E0FFB7EC-0D86-4F66-AA1B-3F025BEC9F87}"/>
          </ac:cxnSpMkLst>
        </pc:cxnChg>
      </pc:sldChg>
      <pc:sldChg chg="addSp delSp modSp new del mod">
        <pc:chgData name="Maël Madon" userId="02194a75-77fb-4ae3-b575-513ea0073337" providerId="ADAL" clId="{FA3D8314-88CD-4C2C-B8A6-877C45D92C9F}" dt="2021-03-05T10:00:05.423" v="3050" actId="47"/>
        <pc:sldMkLst>
          <pc:docMk/>
          <pc:sldMk cId="91590242" sldId="258"/>
        </pc:sldMkLst>
        <pc:spChg chg="del">
          <ac:chgData name="Maël Madon" userId="02194a75-77fb-4ae3-b575-513ea0073337" providerId="ADAL" clId="{FA3D8314-88CD-4C2C-B8A6-877C45D92C9F}" dt="2021-03-01T10:58:17.486" v="43"/>
          <ac:spMkLst>
            <pc:docMk/>
            <pc:sldMk cId="91590242" sldId="258"/>
            <ac:spMk id="2" creationId="{1AC4DFE1-5BF8-4DD5-94EA-FC0CABC5EC7B}"/>
          </ac:spMkLst>
        </pc:spChg>
        <pc:spChg chg="add mod">
          <ac:chgData name="Maël Madon" userId="02194a75-77fb-4ae3-b575-513ea0073337" providerId="ADAL" clId="{FA3D8314-88CD-4C2C-B8A6-877C45D92C9F}" dt="2021-03-05T07:08:28.727" v="2284" actId="207"/>
          <ac:spMkLst>
            <pc:docMk/>
            <pc:sldMk cId="91590242" sldId="258"/>
            <ac:spMk id="2" creationId="{6724D629-2BF8-4854-B728-CBA7248EA94E}"/>
          </ac:spMkLst>
        </pc:spChg>
        <pc:spChg chg="del">
          <ac:chgData name="Maël Madon" userId="02194a75-77fb-4ae3-b575-513ea0073337" providerId="ADAL" clId="{FA3D8314-88CD-4C2C-B8A6-877C45D92C9F}" dt="2021-03-01T10:58:17.486" v="43"/>
          <ac:spMkLst>
            <pc:docMk/>
            <pc:sldMk cId="91590242" sldId="258"/>
            <ac:spMk id="3" creationId="{8998219E-4B8D-4A20-9D91-5304E842687C}"/>
          </ac:spMkLst>
        </pc:spChg>
        <pc:spChg chg="add mod">
          <ac:chgData name="Maël Madon" userId="02194a75-77fb-4ae3-b575-513ea0073337" providerId="ADAL" clId="{FA3D8314-88CD-4C2C-B8A6-877C45D92C9F}" dt="2021-03-01T10:58:19.435" v="49" actId="20577"/>
          <ac:spMkLst>
            <pc:docMk/>
            <pc:sldMk cId="91590242" sldId="258"/>
            <ac:spMk id="4" creationId="{C1730F8D-AE95-43C4-911C-59F17603E059}"/>
          </ac:spMkLst>
        </pc:spChg>
        <pc:spChg chg="add mod">
          <ac:chgData name="Maël Madon" userId="02194a75-77fb-4ae3-b575-513ea0073337" providerId="ADAL" clId="{FA3D8314-88CD-4C2C-B8A6-877C45D92C9F}" dt="2021-03-04T13:37:56.702" v="1743" actId="20577"/>
          <ac:spMkLst>
            <pc:docMk/>
            <pc:sldMk cId="91590242" sldId="258"/>
            <ac:spMk id="5" creationId="{F98CAC93-229A-4032-8BC2-A5A3B442FE85}"/>
          </ac:spMkLst>
        </pc:spChg>
        <pc:spChg chg="add mod">
          <ac:chgData name="Maël Madon" userId="02194a75-77fb-4ae3-b575-513ea0073337" providerId="ADAL" clId="{FA3D8314-88CD-4C2C-B8A6-877C45D92C9F}" dt="2021-03-04T13:37:48.969" v="1737" actId="20577"/>
          <ac:spMkLst>
            <pc:docMk/>
            <pc:sldMk cId="91590242" sldId="258"/>
            <ac:spMk id="6" creationId="{46F1CE0A-9729-43B8-9672-D148A08ED47D}"/>
          </ac:spMkLst>
        </pc:spChg>
        <pc:spChg chg="add mod">
          <ac:chgData name="Maël Madon" userId="02194a75-77fb-4ae3-b575-513ea0073337" providerId="ADAL" clId="{FA3D8314-88CD-4C2C-B8A6-877C45D92C9F}" dt="2021-03-01T10:58:57.145" v="93" actId="20577"/>
          <ac:spMkLst>
            <pc:docMk/>
            <pc:sldMk cId="91590242" sldId="258"/>
            <ac:spMk id="7" creationId="{A9E6B059-CB62-421D-AB2F-576E092A7890}"/>
          </ac:spMkLst>
        </pc:spChg>
        <pc:spChg chg="add mod">
          <ac:chgData name="Maël Madon" userId="02194a75-77fb-4ae3-b575-513ea0073337" providerId="ADAL" clId="{FA3D8314-88CD-4C2C-B8A6-877C45D92C9F}" dt="2021-03-05T07:10:09.463" v="2289" actId="20577"/>
          <ac:spMkLst>
            <pc:docMk/>
            <pc:sldMk cId="91590242" sldId="258"/>
            <ac:spMk id="8" creationId="{73AE9897-E0C0-4B97-A2B6-E70B0CBCB561}"/>
          </ac:spMkLst>
        </pc:spChg>
      </pc:sldChg>
      <pc:sldChg chg="addSp delSp modSp new mod modAnim">
        <pc:chgData name="Maël Madon" userId="02194a75-77fb-4ae3-b575-513ea0073337" providerId="ADAL" clId="{FA3D8314-88CD-4C2C-B8A6-877C45D92C9F}" dt="2021-03-07T18:54:19.238" v="3717" actId="14100"/>
        <pc:sldMkLst>
          <pc:docMk/>
          <pc:sldMk cId="2352191831" sldId="259"/>
        </pc:sldMkLst>
        <pc:spChg chg="mod">
          <ac:chgData name="Maël Madon" userId="02194a75-77fb-4ae3-b575-513ea0073337" providerId="ADAL" clId="{FA3D8314-88CD-4C2C-B8A6-877C45D92C9F}" dt="2021-03-01T12:29:58.549" v="392" actId="5793"/>
          <ac:spMkLst>
            <pc:docMk/>
            <pc:sldMk cId="2352191831" sldId="259"/>
            <ac:spMk id="2" creationId="{4F50A57B-3E31-4C69-99AF-3F6E2A0AC68D}"/>
          </ac:spMkLst>
        </pc:spChg>
        <pc:spChg chg="mod">
          <ac:chgData name="Maël Madon" userId="02194a75-77fb-4ae3-b575-513ea0073337" providerId="ADAL" clId="{FA3D8314-88CD-4C2C-B8A6-877C45D92C9F}" dt="2021-03-07T18:54:19.238" v="3717" actId="14100"/>
          <ac:spMkLst>
            <pc:docMk/>
            <pc:sldMk cId="2352191831" sldId="259"/>
            <ac:spMk id="3" creationId="{C2F46F6E-16E8-4191-829A-FDFD5A2DE4E1}"/>
          </ac:spMkLst>
        </pc:spChg>
        <pc:spChg chg="add mod">
          <ac:chgData name="Maël Madon" userId="02194a75-77fb-4ae3-b575-513ea0073337" providerId="ADAL" clId="{FA3D8314-88CD-4C2C-B8A6-877C45D92C9F}" dt="2021-03-07T18:53:15.608" v="3711" actId="14100"/>
          <ac:spMkLst>
            <pc:docMk/>
            <pc:sldMk cId="2352191831" sldId="259"/>
            <ac:spMk id="4" creationId="{0802E3EA-06D1-4EB6-AAEB-19E4EA21E794}"/>
          </ac:spMkLst>
        </pc:spChg>
        <pc:spChg chg="add mod">
          <ac:chgData name="Maël Madon" userId="02194a75-77fb-4ae3-b575-513ea0073337" providerId="ADAL" clId="{FA3D8314-88CD-4C2C-B8A6-877C45D92C9F}" dt="2021-03-04T10:39:55.299" v="1121" actId="1076"/>
          <ac:spMkLst>
            <pc:docMk/>
            <pc:sldMk cId="2352191831" sldId="259"/>
            <ac:spMk id="8" creationId="{DE45C8AC-5D92-4F03-9248-38C49F73BFD5}"/>
          </ac:spMkLst>
        </pc:spChg>
        <pc:spChg chg="add del mod">
          <ac:chgData name="Maël Madon" userId="02194a75-77fb-4ae3-b575-513ea0073337" providerId="ADAL" clId="{FA3D8314-88CD-4C2C-B8A6-877C45D92C9F}" dt="2021-03-04T10:45:39.141" v="1224" actId="478"/>
          <ac:spMkLst>
            <pc:docMk/>
            <pc:sldMk cId="2352191831" sldId="259"/>
            <ac:spMk id="9" creationId="{E5FE26DC-CB08-48E6-BB89-472B7789F194}"/>
          </ac:spMkLst>
        </pc:spChg>
        <pc:spChg chg="add del mod">
          <ac:chgData name="Maël Madon" userId="02194a75-77fb-4ae3-b575-513ea0073337" providerId="ADAL" clId="{FA3D8314-88CD-4C2C-B8A6-877C45D92C9F}" dt="2021-03-04T10:45:39.141" v="1224" actId="478"/>
          <ac:spMkLst>
            <pc:docMk/>
            <pc:sldMk cId="2352191831" sldId="259"/>
            <ac:spMk id="10" creationId="{E75B4231-72D3-4FD5-8B52-6DB122368E7F}"/>
          </ac:spMkLst>
        </pc:spChg>
        <pc:picChg chg="add mod">
          <ac:chgData name="Maël Madon" userId="02194a75-77fb-4ae3-b575-513ea0073337" providerId="ADAL" clId="{FA3D8314-88CD-4C2C-B8A6-877C45D92C9F}" dt="2021-03-04T10:39:51.421" v="1120" actId="1076"/>
          <ac:picMkLst>
            <pc:docMk/>
            <pc:sldMk cId="2352191831" sldId="259"/>
            <ac:picMk id="5" creationId="{2E110E7B-777A-4339-85D8-E4312104DB12}"/>
          </ac:picMkLst>
        </pc:picChg>
        <pc:picChg chg="add mod">
          <ac:chgData name="Maël Madon" userId="02194a75-77fb-4ae3-b575-513ea0073337" providerId="ADAL" clId="{FA3D8314-88CD-4C2C-B8A6-877C45D92C9F}" dt="2021-03-04T10:39:45.491" v="1117" actId="1076"/>
          <ac:picMkLst>
            <pc:docMk/>
            <pc:sldMk cId="2352191831" sldId="259"/>
            <ac:picMk id="7" creationId="{639D205A-AA36-40E5-BEC1-B57910EB3A84}"/>
          </ac:picMkLst>
        </pc:picChg>
      </pc:sldChg>
      <pc:sldChg chg="addSp delSp modSp new mod modAnim">
        <pc:chgData name="Maël Madon" userId="02194a75-77fb-4ae3-b575-513ea0073337" providerId="ADAL" clId="{FA3D8314-88CD-4C2C-B8A6-877C45D92C9F}" dt="2021-03-08T09:45:47.187" v="4100" actId="20577"/>
        <pc:sldMkLst>
          <pc:docMk/>
          <pc:sldMk cId="1367922290" sldId="260"/>
        </pc:sldMkLst>
        <pc:spChg chg="mod">
          <ac:chgData name="Maël Madon" userId="02194a75-77fb-4ae3-b575-513ea0073337" providerId="ADAL" clId="{FA3D8314-88CD-4C2C-B8A6-877C45D92C9F}" dt="2021-03-01T12:30:28.266" v="409" actId="20577"/>
          <ac:spMkLst>
            <pc:docMk/>
            <pc:sldMk cId="1367922290" sldId="260"/>
            <ac:spMk id="2" creationId="{31A57771-A8D8-443E-9535-FAC1D2BC1510}"/>
          </ac:spMkLst>
        </pc:spChg>
        <pc:spChg chg="mod">
          <ac:chgData name="Maël Madon" userId="02194a75-77fb-4ae3-b575-513ea0073337" providerId="ADAL" clId="{FA3D8314-88CD-4C2C-B8A6-877C45D92C9F}" dt="2021-03-08T09:45:47.187" v="4100" actId="20577"/>
          <ac:spMkLst>
            <pc:docMk/>
            <pc:sldMk cId="1367922290" sldId="260"/>
            <ac:spMk id="3" creationId="{11DDB4F9-B2C8-40DC-AEC5-04738EBDFDAF}"/>
          </ac:spMkLst>
        </pc:spChg>
        <pc:spChg chg="add del mod">
          <ac:chgData name="Maël Madon" userId="02194a75-77fb-4ae3-b575-513ea0073337" providerId="ADAL" clId="{FA3D8314-88CD-4C2C-B8A6-877C45D92C9F}" dt="2021-03-04T12:30:46.269" v="1409" actId="478"/>
          <ac:spMkLst>
            <pc:docMk/>
            <pc:sldMk cId="1367922290" sldId="260"/>
            <ac:spMk id="5" creationId="{A419AE39-C204-4202-B9F8-C5554AC413E7}"/>
          </ac:spMkLst>
        </pc:spChg>
        <pc:spChg chg="add mod">
          <ac:chgData name="Maël Madon" userId="02194a75-77fb-4ae3-b575-513ea0073337" providerId="ADAL" clId="{FA3D8314-88CD-4C2C-B8A6-877C45D92C9F}" dt="2021-03-07T17:38:22.106" v="3327" actId="1076"/>
          <ac:spMkLst>
            <pc:docMk/>
            <pc:sldMk cId="1367922290" sldId="260"/>
            <ac:spMk id="5" creationId="{FECE409D-C577-4C7F-A598-2B9C7E4E143B}"/>
          </ac:spMkLst>
        </pc:spChg>
        <pc:spChg chg="add del mod">
          <ac:chgData name="Maël Madon" userId="02194a75-77fb-4ae3-b575-513ea0073337" providerId="ADAL" clId="{FA3D8314-88CD-4C2C-B8A6-877C45D92C9F}" dt="2021-03-04T12:30:46.269" v="1409" actId="478"/>
          <ac:spMkLst>
            <pc:docMk/>
            <pc:sldMk cId="1367922290" sldId="260"/>
            <ac:spMk id="6" creationId="{453196E1-CD17-4CF1-968A-BE3DBF1AFFB8}"/>
          </ac:spMkLst>
        </pc:spChg>
        <pc:spChg chg="add del">
          <ac:chgData name="Maël Madon" userId="02194a75-77fb-4ae3-b575-513ea0073337" providerId="ADAL" clId="{FA3D8314-88CD-4C2C-B8A6-877C45D92C9F}" dt="2021-03-04T12:32:25.541" v="1419" actId="478"/>
          <ac:spMkLst>
            <pc:docMk/>
            <pc:sldMk cId="1367922290" sldId="260"/>
            <ac:spMk id="9" creationId="{60F66186-B0F0-4319-9A18-EF8A576E8764}"/>
          </ac:spMkLst>
        </pc:spChg>
        <pc:spChg chg="add mod topLvl">
          <ac:chgData name="Maël Madon" userId="02194a75-77fb-4ae3-b575-513ea0073337" providerId="ADAL" clId="{FA3D8314-88CD-4C2C-B8A6-877C45D92C9F}" dt="2021-03-07T18:57:43.962" v="3730" actId="1076"/>
          <ac:spMkLst>
            <pc:docMk/>
            <pc:sldMk cId="1367922290" sldId="260"/>
            <ac:spMk id="10" creationId="{44F9C0C3-32C1-40FF-A8F9-75CC9FC9F900}"/>
          </ac:spMkLst>
        </pc:spChg>
        <pc:spChg chg="add mod">
          <ac:chgData name="Maël Madon" userId="02194a75-77fb-4ae3-b575-513ea0073337" providerId="ADAL" clId="{FA3D8314-88CD-4C2C-B8A6-877C45D92C9F}" dt="2021-03-07T18:57:37.918" v="3729" actId="1076"/>
          <ac:spMkLst>
            <pc:docMk/>
            <pc:sldMk cId="1367922290" sldId="260"/>
            <ac:spMk id="12" creationId="{E353C529-3E78-4992-AFC8-EA5C64764F11}"/>
          </ac:spMkLst>
        </pc:spChg>
        <pc:grpChg chg="add mod">
          <ac:chgData name="Maël Madon" userId="02194a75-77fb-4ae3-b575-513ea0073337" providerId="ADAL" clId="{FA3D8314-88CD-4C2C-B8A6-877C45D92C9F}" dt="2021-03-07T18:57:17.007" v="3723" actId="1076"/>
          <ac:grpSpMkLst>
            <pc:docMk/>
            <pc:sldMk cId="1367922290" sldId="260"/>
            <ac:grpSpMk id="6" creationId="{AE368E89-54CA-4B15-BC8A-6BA4EA527442}"/>
          </ac:grpSpMkLst>
        </pc:grpChg>
        <pc:grpChg chg="add del mod">
          <ac:chgData name="Maël Madon" userId="02194a75-77fb-4ae3-b575-513ea0073337" providerId="ADAL" clId="{FA3D8314-88CD-4C2C-B8A6-877C45D92C9F}" dt="2021-03-07T17:40:24.630" v="3340" actId="165"/>
          <ac:grpSpMkLst>
            <pc:docMk/>
            <pc:sldMk cId="1367922290" sldId="260"/>
            <ac:grpSpMk id="11" creationId="{7653AA15-BF30-4FB9-9AA1-D7C85D8D4363}"/>
          </ac:grpSpMkLst>
        </pc:grpChg>
        <pc:picChg chg="add mod">
          <ac:chgData name="Maël Madon" userId="02194a75-77fb-4ae3-b575-513ea0073337" providerId="ADAL" clId="{FA3D8314-88CD-4C2C-B8A6-877C45D92C9F}" dt="2021-03-07T18:57:07.350" v="3721" actId="1076"/>
          <ac:picMkLst>
            <pc:docMk/>
            <pc:sldMk cId="1367922290" sldId="260"/>
            <ac:picMk id="4" creationId="{034A87B1-7B84-45DB-BBB5-884FAF37EA77}"/>
          </ac:picMkLst>
        </pc:picChg>
        <pc:picChg chg="add mod topLvl modCrop">
          <ac:chgData name="Maël Madon" userId="02194a75-77fb-4ae3-b575-513ea0073337" providerId="ADAL" clId="{FA3D8314-88CD-4C2C-B8A6-877C45D92C9F}" dt="2021-03-07T18:57:26.076" v="3725" actId="1076"/>
          <ac:picMkLst>
            <pc:docMk/>
            <pc:sldMk cId="1367922290" sldId="260"/>
            <ac:picMk id="8" creationId="{5DE2CE72-0133-4B6F-834A-650404568961}"/>
          </ac:picMkLst>
        </pc:picChg>
      </pc:sldChg>
      <pc:sldChg chg="addSp delSp modSp new mod">
        <pc:chgData name="Maël Madon" userId="02194a75-77fb-4ae3-b575-513ea0073337" providerId="ADAL" clId="{FA3D8314-88CD-4C2C-B8A6-877C45D92C9F}" dt="2021-03-08T10:33:59.667" v="4199" actId="207"/>
        <pc:sldMkLst>
          <pc:docMk/>
          <pc:sldMk cId="3369256937" sldId="261"/>
        </pc:sldMkLst>
        <pc:spChg chg="mod">
          <ac:chgData name="Maël Madon" userId="02194a75-77fb-4ae3-b575-513ea0073337" providerId="ADAL" clId="{FA3D8314-88CD-4C2C-B8A6-877C45D92C9F}" dt="2021-03-04T13:09:06.013" v="1523" actId="20577"/>
          <ac:spMkLst>
            <pc:docMk/>
            <pc:sldMk cId="3369256937" sldId="261"/>
            <ac:spMk id="2" creationId="{D72B579A-437D-47E5-89B0-19DC572A3271}"/>
          </ac:spMkLst>
        </pc:spChg>
        <pc:spChg chg="mod">
          <ac:chgData name="Maël Madon" userId="02194a75-77fb-4ae3-b575-513ea0073337" providerId="ADAL" clId="{FA3D8314-88CD-4C2C-B8A6-877C45D92C9F}" dt="2021-03-08T10:33:59.667" v="4199" actId="207"/>
          <ac:spMkLst>
            <pc:docMk/>
            <pc:sldMk cId="3369256937" sldId="261"/>
            <ac:spMk id="3" creationId="{DE0CAB8A-C8E4-4059-B58E-4A4EDB2330EF}"/>
          </ac:spMkLst>
        </pc:spChg>
        <pc:spChg chg="add del mod">
          <ac:chgData name="Maël Madon" userId="02194a75-77fb-4ae3-b575-513ea0073337" providerId="ADAL" clId="{FA3D8314-88CD-4C2C-B8A6-877C45D92C9F}" dt="2021-03-04T13:11:59.821" v="1554" actId="478"/>
          <ac:spMkLst>
            <pc:docMk/>
            <pc:sldMk cId="3369256937" sldId="261"/>
            <ac:spMk id="4" creationId="{619F012D-33EB-4462-B443-BF66868D9D1D}"/>
          </ac:spMkLst>
        </pc:spChg>
        <pc:spChg chg="mod">
          <ac:chgData name="Maël Madon" userId="02194a75-77fb-4ae3-b575-513ea0073337" providerId="ADAL" clId="{FA3D8314-88CD-4C2C-B8A6-877C45D92C9F}" dt="2021-03-04T13:11:43.331" v="1549"/>
          <ac:spMkLst>
            <pc:docMk/>
            <pc:sldMk cId="3369256937" sldId="261"/>
            <ac:spMk id="6" creationId="{FB588406-964E-4C65-9BC7-E61F52F7ABE7}"/>
          </ac:spMkLst>
        </pc:spChg>
        <pc:spChg chg="mod">
          <ac:chgData name="Maël Madon" userId="02194a75-77fb-4ae3-b575-513ea0073337" providerId="ADAL" clId="{FA3D8314-88CD-4C2C-B8A6-877C45D92C9F}" dt="2021-03-04T13:11:43.331" v="1549"/>
          <ac:spMkLst>
            <pc:docMk/>
            <pc:sldMk cId="3369256937" sldId="261"/>
            <ac:spMk id="7" creationId="{B0BB71CB-7401-41B4-9238-112B437E0D91}"/>
          </ac:spMkLst>
        </pc:spChg>
        <pc:spChg chg="mod">
          <ac:chgData name="Maël Madon" userId="02194a75-77fb-4ae3-b575-513ea0073337" providerId="ADAL" clId="{FA3D8314-88CD-4C2C-B8A6-877C45D92C9F}" dt="2021-03-04T13:11:43.331" v="1549"/>
          <ac:spMkLst>
            <pc:docMk/>
            <pc:sldMk cId="3369256937" sldId="261"/>
            <ac:spMk id="8" creationId="{45893A0A-2D1D-4951-9CA7-8C9203E283E6}"/>
          </ac:spMkLst>
        </pc:spChg>
        <pc:spChg chg="mod">
          <ac:chgData name="Maël Madon" userId="02194a75-77fb-4ae3-b575-513ea0073337" providerId="ADAL" clId="{FA3D8314-88CD-4C2C-B8A6-877C45D92C9F}" dt="2021-03-04T13:11:43.331" v="1549"/>
          <ac:spMkLst>
            <pc:docMk/>
            <pc:sldMk cId="3369256937" sldId="261"/>
            <ac:spMk id="9" creationId="{55D0E1F3-67C3-4DDB-A289-DA22FD645E4F}"/>
          </ac:spMkLst>
        </pc:spChg>
        <pc:spChg chg="add del mod">
          <ac:chgData name="Maël Madon" userId="02194a75-77fb-4ae3-b575-513ea0073337" providerId="ADAL" clId="{FA3D8314-88CD-4C2C-B8A6-877C45D92C9F}" dt="2021-03-04T13:14:21.528" v="1602"/>
          <ac:spMkLst>
            <pc:docMk/>
            <pc:sldMk cId="3369256937" sldId="261"/>
            <ac:spMk id="10" creationId="{A71C1FE5-04A8-41CE-93EC-F117F81B4875}"/>
          </ac:spMkLst>
        </pc:spChg>
        <pc:spChg chg="mod">
          <ac:chgData name="Maël Madon" userId="02194a75-77fb-4ae3-b575-513ea0073337" providerId="ADAL" clId="{FA3D8314-88CD-4C2C-B8A6-877C45D92C9F}" dt="2021-03-04T13:14:19.794" v="1599"/>
          <ac:spMkLst>
            <pc:docMk/>
            <pc:sldMk cId="3369256937" sldId="261"/>
            <ac:spMk id="12" creationId="{F0900D35-329B-420F-8A2E-14FE7A525E69}"/>
          </ac:spMkLst>
        </pc:spChg>
        <pc:spChg chg="mod">
          <ac:chgData name="Maël Madon" userId="02194a75-77fb-4ae3-b575-513ea0073337" providerId="ADAL" clId="{FA3D8314-88CD-4C2C-B8A6-877C45D92C9F}" dt="2021-03-04T13:14:19.794" v="1599"/>
          <ac:spMkLst>
            <pc:docMk/>
            <pc:sldMk cId="3369256937" sldId="261"/>
            <ac:spMk id="13" creationId="{13116BD8-0F87-4711-A771-B775E4234548}"/>
          </ac:spMkLst>
        </pc:spChg>
        <pc:spChg chg="mod">
          <ac:chgData name="Maël Madon" userId="02194a75-77fb-4ae3-b575-513ea0073337" providerId="ADAL" clId="{FA3D8314-88CD-4C2C-B8A6-877C45D92C9F}" dt="2021-03-04T13:14:19.794" v="1599"/>
          <ac:spMkLst>
            <pc:docMk/>
            <pc:sldMk cId="3369256937" sldId="261"/>
            <ac:spMk id="14" creationId="{3D2B4174-33DD-4E0E-8CC0-CABBEC83080A}"/>
          </ac:spMkLst>
        </pc:spChg>
        <pc:spChg chg="mod">
          <ac:chgData name="Maël Madon" userId="02194a75-77fb-4ae3-b575-513ea0073337" providerId="ADAL" clId="{FA3D8314-88CD-4C2C-B8A6-877C45D92C9F}" dt="2021-03-04T13:14:19.794" v="1599"/>
          <ac:spMkLst>
            <pc:docMk/>
            <pc:sldMk cId="3369256937" sldId="261"/>
            <ac:spMk id="15" creationId="{46F3A2FE-1483-4E96-ABE8-1DDB6B3D2B0B}"/>
          </ac:spMkLst>
        </pc:spChg>
        <pc:spChg chg="add mod">
          <ac:chgData name="Maël Madon" userId="02194a75-77fb-4ae3-b575-513ea0073337" providerId="ADAL" clId="{FA3D8314-88CD-4C2C-B8A6-877C45D92C9F}" dt="2021-03-04T13:14:46.674" v="1617" actId="1076"/>
          <ac:spMkLst>
            <pc:docMk/>
            <pc:sldMk cId="3369256937" sldId="261"/>
            <ac:spMk id="16" creationId="{CF4E0257-4EC4-490F-8C1D-47AF355CE93A}"/>
          </ac:spMkLst>
        </pc:spChg>
        <pc:grpChg chg="add del mod">
          <ac:chgData name="Maël Madon" userId="02194a75-77fb-4ae3-b575-513ea0073337" providerId="ADAL" clId="{FA3D8314-88CD-4C2C-B8A6-877C45D92C9F}" dt="2021-03-08T10:32:43.045" v="4166" actId="478"/>
          <ac:grpSpMkLst>
            <pc:docMk/>
            <pc:sldMk cId="3369256937" sldId="261"/>
            <ac:grpSpMk id="5" creationId="{141482DD-9676-4B92-B4D9-24468AC3D999}"/>
          </ac:grpSpMkLst>
        </pc:grpChg>
        <pc:grpChg chg="add del mod">
          <ac:chgData name="Maël Madon" userId="02194a75-77fb-4ae3-b575-513ea0073337" providerId="ADAL" clId="{FA3D8314-88CD-4C2C-B8A6-877C45D92C9F}" dt="2021-03-04T13:14:21.526" v="1600" actId="478"/>
          <ac:grpSpMkLst>
            <pc:docMk/>
            <pc:sldMk cId="3369256937" sldId="261"/>
            <ac:grpSpMk id="11" creationId="{98B9398B-BA99-4832-BCF6-BB9430617C06}"/>
          </ac:grpSpMkLst>
        </pc:grpChg>
        <pc:picChg chg="add mod">
          <ac:chgData name="Maël Madon" userId="02194a75-77fb-4ae3-b575-513ea0073337" providerId="ADAL" clId="{FA3D8314-88CD-4C2C-B8A6-877C45D92C9F}" dt="2021-03-08T10:33:39.233" v="4198" actId="1076"/>
          <ac:picMkLst>
            <pc:docMk/>
            <pc:sldMk cId="3369256937" sldId="261"/>
            <ac:picMk id="11" creationId="{8BBD3C7C-1C64-425C-818C-FDCB4F7FE4AE}"/>
          </ac:picMkLst>
        </pc:picChg>
      </pc:sldChg>
      <pc:sldChg chg="new del">
        <pc:chgData name="Maël Madon" userId="02194a75-77fb-4ae3-b575-513ea0073337" providerId="ADAL" clId="{FA3D8314-88CD-4C2C-B8A6-877C45D92C9F}" dt="2021-03-04T13:20:15.639" v="1629" actId="2696"/>
        <pc:sldMkLst>
          <pc:docMk/>
          <pc:sldMk cId="1719869263" sldId="262"/>
        </pc:sldMkLst>
      </pc:sldChg>
      <pc:sldChg chg="addSp delSp modSp new mod ord setBg">
        <pc:chgData name="Maël Madon" userId="02194a75-77fb-4ae3-b575-513ea0073337" providerId="ADAL" clId="{FA3D8314-88CD-4C2C-B8A6-877C45D92C9F}" dt="2021-03-08T10:30:21.588" v="4142" actId="1076"/>
        <pc:sldMkLst>
          <pc:docMk/>
          <pc:sldMk cId="2402398594" sldId="262"/>
        </pc:sldMkLst>
        <pc:spChg chg="del">
          <ac:chgData name="Maël Madon" userId="02194a75-77fb-4ae3-b575-513ea0073337" providerId="ADAL" clId="{FA3D8314-88CD-4C2C-B8A6-877C45D92C9F}" dt="2021-03-04T13:20:24.979" v="1631"/>
          <ac:spMkLst>
            <pc:docMk/>
            <pc:sldMk cId="2402398594" sldId="262"/>
            <ac:spMk id="2" creationId="{1FA2945D-5644-457B-8E2E-A4A234C52244}"/>
          </ac:spMkLst>
        </pc:spChg>
        <pc:spChg chg="mod ord">
          <ac:chgData name="Maël Madon" userId="02194a75-77fb-4ae3-b575-513ea0073337" providerId="ADAL" clId="{FA3D8314-88CD-4C2C-B8A6-877C45D92C9F}" dt="2021-03-08T10:29:39.676" v="4131" actId="26606"/>
          <ac:spMkLst>
            <pc:docMk/>
            <pc:sldMk cId="2402398594" sldId="262"/>
            <ac:spMk id="2" creationId="{841AD8AA-9CDB-4133-AC47-DFAA1BFD2862}"/>
          </ac:spMkLst>
        </pc:spChg>
        <pc:spChg chg="del">
          <ac:chgData name="Maël Madon" userId="02194a75-77fb-4ae3-b575-513ea0073337" providerId="ADAL" clId="{FA3D8314-88CD-4C2C-B8A6-877C45D92C9F}" dt="2021-03-04T13:20:24.979" v="1631"/>
          <ac:spMkLst>
            <pc:docMk/>
            <pc:sldMk cId="2402398594" sldId="262"/>
            <ac:spMk id="3" creationId="{2B09DDE1-E8EF-49D5-B3A2-FE3361DC43AA}"/>
          </ac:spMkLst>
        </pc:spChg>
        <pc:spChg chg="del">
          <ac:chgData name="Maël Madon" userId="02194a75-77fb-4ae3-b575-513ea0073337" providerId="ADAL" clId="{FA3D8314-88CD-4C2C-B8A6-877C45D92C9F}" dt="2021-03-04T13:20:24.979" v="1631"/>
          <ac:spMkLst>
            <pc:docMk/>
            <pc:sldMk cId="2402398594" sldId="262"/>
            <ac:spMk id="4" creationId="{0D3E5A9E-A3FB-47DA-8CD2-A6AA04CB3A70}"/>
          </ac:spMkLst>
        </pc:spChg>
        <pc:spChg chg="del">
          <ac:chgData name="Maël Madon" userId="02194a75-77fb-4ae3-b575-513ea0073337" providerId="ADAL" clId="{FA3D8314-88CD-4C2C-B8A6-877C45D92C9F}" dt="2021-03-04T13:20:24.979" v="1631"/>
          <ac:spMkLst>
            <pc:docMk/>
            <pc:sldMk cId="2402398594" sldId="262"/>
            <ac:spMk id="5" creationId="{D6FF9AEE-BA0E-42FD-B722-7EA04ABA6B23}"/>
          </ac:spMkLst>
        </pc:spChg>
        <pc:spChg chg="del">
          <ac:chgData name="Maël Madon" userId="02194a75-77fb-4ae3-b575-513ea0073337" providerId="ADAL" clId="{FA3D8314-88CD-4C2C-B8A6-877C45D92C9F}" dt="2021-03-04T13:20:24.979" v="1631"/>
          <ac:spMkLst>
            <pc:docMk/>
            <pc:sldMk cId="2402398594" sldId="262"/>
            <ac:spMk id="6" creationId="{06AF7BB2-14DD-4B4F-96EB-416DD9E5FFDE}"/>
          </ac:spMkLst>
        </pc:spChg>
        <pc:spChg chg="add mod">
          <ac:chgData name="Maël Madon" userId="02194a75-77fb-4ae3-b575-513ea0073337" providerId="ADAL" clId="{FA3D8314-88CD-4C2C-B8A6-877C45D92C9F}" dt="2021-03-08T10:29:39.676" v="4131" actId="26606"/>
          <ac:spMkLst>
            <pc:docMk/>
            <pc:sldMk cId="2402398594" sldId="262"/>
            <ac:spMk id="7" creationId="{946D067E-5D43-4C78-BE36-5DC46F8CC416}"/>
          </ac:spMkLst>
        </pc:spChg>
        <pc:spChg chg="add del mod">
          <ac:chgData name="Maël Madon" userId="02194a75-77fb-4ae3-b575-513ea0073337" providerId="ADAL" clId="{FA3D8314-88CD-4C2C-B8A6-877C45D92C9F}" dt="2021-03-08T10:29:58.836" v="4140" actId="20577"/>
          <ac:spMkLst>
            <pc:docMk/>
            <pc:sldMk cId="2402398594" sldId="262"/>
            <ac:spMk id="8" creationId="{359A5CC3-0278-452F-B4BF-D4CED4CEF97D}"/>
          </ac:spMkLst>
        </pc:spChg>
        <pc:spChg chg="add">
          <ac:chgData name="Maël Madon" userId="02194a75-77fb-4ae3-b575-513ea0073337" providerId="ADAL" clId="{FA3D8314-88CD-4C2C-B8A6-877C45D92C9F}" dt="2021-03-08T10:29:39.676" v="4131" actId="26606"/>
          <ac:spMkLst>
            <pc:docMk/>
            <pc:sldMk cId="2402398594" sldId="262"/>
            <ac:spMk id="12" creationId="{F821940F-7A1D-4ACC-85B4-A932898ABB37}"/>
          </ac:spMkLst>
        </pc:spChg>
        <pc:spChg chg="add del">
          <ac:chgData name="Maël Madon" userId="02194a75-77fb-4ae3-b575-513ea0073337" providerId="ADAL" clId="{FA3D8314-88CD-4C2C-B8A6-877C45D92C9F}" dt="2021-03-04T13:22:51.918" v="1643" actId="26606"/>
          <ac:spMkLst>
            <pc:docMk/>
            <pc:sldMk cId="2402398594" sldId="262"/>
            <ac:spMk id="13" creationId="{23962611-DFD5-4092-AAFD-559E3DFCE2C9}"/>
          </ac:spMkLst>
        </pc:spChg>
        <pc:spChg chg="add del">
          <ac:chgData name="Maël Madon" userId="02194a75-77fb-4ae3-b575-513ea0073337" providerId="ADAL" clId="{FA3D8314-88CD-4C2C-B8A6-877C45D92C9F}" dt="2021-03-08T10:28:36.385" v="4126" actId="26606"/>
          <ac:spMkLst>
            <pc:docMk/>
            <pc:sldMk cId="2402398594" sldId="262"/>
            <ac:spMk id="14" creationId="{D55CD764-972B-4CA5-A885-53E55C63E174}"/>
          </ac:spMkLst>
        </pc:spChg>
        <pc:spChg chg="add del">
          <ac:chgData name="Maël Madon" userId="02194a75-77fb-4ae3-b575-513ea0073337" providerId="ADAL" clId="{FA3D8314-88CD-4C2C-B8A6-877C45D92C9F}" dt="2021-03-08T10:28:36.385" v="4126" actId="26606"/>
          <ac:spMkLst>
            <pc:docMk/>
            <pc:sldMk cId="2402398594" sldId="262"/>
            <ac:spMk id="16" creationId="{34165AB3-7006-4430-BCE3-25476BE13322}"/>
          </ac:spMkLst>
        </pc:spChg>
        <pc:spChg chg="add del">
          <ac:chgData name="Maël Madon" userId="02194a75-77fb-4ae3-b575-513ea0073337" providerId="ADAL" clId="{FA3D8314-88CD-4C2C-B8A6-877C45D92C9F}" dt="2021-03-04T13:22:58.360" v="1645" actId="26606"/>
          <ac:spMkLst>
            <pc:docMk/>
            <pc:sldMk cId="2402398594" sldId="262"/>
            <ac:spMk id="17" creationId="{2AEBC8F2-97B1-41B4-93F1-2D289E197FBA}"/>
          </ac:spMkLst>
        </pc:spChg>
        <pc:spChg chg="add del">
          <ac:chgData name="Maël Madon" userId="02194a75-77fb-4ae3-b575-513ea0073337" providerId="ADAL" clId="{FA3D8314-88CD-4C2C-B8A6-877C45D92C9F}" dt="2021-03-04T13:22:58.360" v="1645" actId="26606"/>
          <ac:spMkLst>
            <pc:docMk/>
            <pc:sldMk cId="2402398594" sldId="262"/>
            <ac:spMk id="18" creationId="{827B839B-9ADE-406B-8590-F1CAEDED45A1}"/>
          </ac:spMkLst>
        </pc:spChg>
        <pc:spChg chg="add del">
          <ac:chgData name="Maël Madon" userId="02194a75-77fb-4ae3-b575-513ea0073337" providerId="ADAL" clId="{FA3D8314-88CD-4C2C-B8A6-877C45D92C9F}" dt="2021-03-04T13:22:58.360" v="1645" actId="26606"/>
          <ac:spMkLst>
            <pc:docMk/>
            <pc:sldMk cId="2402398594" sldId="262"/>
            <ac:spMk id="19" creationId="{472E3A19-F5D5-48FC-BB9C-48C2F68F598B}"/>
          </ac:spMkLst>
        </pc:spChg>
        <pc:spChg chg="add del">
          <ac:chgData name="Maël Madon" userId="02194a75-77fb-4ae3-b575-513ea0073337" providerId="ADAL" clId="{FA3D8314-88CD-4C2C-B8A6-877C45D92C9F}" dt="2021-03-04T13:22:58.360" v="1645" actId="26606"/>
          <ac:spMkLst>
            <pc:docMk/>
            <pc:sldMk cId="2402398594" sldId="262"/>
            <ac:spMk id="20" creationId="{CFE45BF0-46DB-408C-B5F7-7B11716805D4}"/>
          </ac:spMkLst>
        </pc:spChg>
        <pc:spChg chg="add del">
          <ac:chgData name="Maël Madon" userId="02194a75-77fb-4ae3-b575-513ea0073337" providerId="ADAL" clId="{FA3D8314-88CD-4C2C-B8A6-877C45D92C9F}" dt="2021-03-04T13:22:58.360" v="1645" actId="26606"/>
          <ac:spMkLst>
            <pc:docMk/>
            <pc:sldMk cId="2402398594" sldId="262"/>
            <ac:spMk id="21" creationId="{7A62E32F-BB65-43A8-8EB5-92346890E549}"/>
          </ac:spMkLst>
        </pc:spChg>
        <pc:spChg chg="add del">
          <ac:chgData name="Maël Madon" userId="02194a75-77fb-4ae3-b575-513ea0073337" providerId="ADAL" clId="{FA3D8314-88CD-4C2C-B8A6-877C45D92C9F}" dt="2021-03-04T13:22:58.360" v="1645" actId="26606"/>
          <ac:spMkLst>
            <pc:docMk/>
            <pc:sldMk cId="2402398594" sldId="262"/>
            <ac:spMk id="22" creationId="{359A5CC3-0278-452F-B4BF-D4CED4CEF97D}"/>
          </ac:spMkLst>
        </pc:spChg>
        <pc:spChg chg="add del">
          <ac:chgData name="Maël Madon" userId="02194a75-77fb-4ae3-b575-513ea0073337" providerId="ADAL" clId="{FA3D8314-88CD-4C2C-B8A6-877C45D92C9F}" dt="2021-03-04T13:22:58.360" v="1645" actId="26606"/>
          <ac:spMkLst>
            <pc:docMk/>
            <pc:sldMk cId="2402398594" sldId="262"/>
            <ac:spMk id="23" creationId="{14E91B64-9FCC-451E-AFB4-A827D6329367}"/>
          </ac:spMkLst>
        </pc:spChg>
        <pc:spChg chg="add">
          <ac:chgData name="Maël Madon" userId="02194a75-77fb-4ae3-b575-513ea0073337" providerId="ADAL" clId="{FA3D8314-88CD-4C2C-B8A6-877C45D92C9F}" dt="2021-03-08T10:29:39.676" v="4131" actId="26606"/>
          <ac:spMkLst>
            <pc:docMk/>
            <pc:sldMk cId="2402398594" sldId="262"/>
            <ac:spMk id="24" creationId="{16674508-81D3-48CF-96BF-7FC60EAA572A}"/>
          </ac:spMkLst>
        </pc:spChg>
        <pc:spChg chg="add del">
          <ac:chgData name="Maël Madon" userId="02194a75-77fb-4ae3-b575-513ea0073337" providerId="ADAL" clId="{FA3D8314-88CD-4C2C-B8A6-877C45D92C9F}" dt="2021-03-04T13:23:07.640" v="1647" actId="26606"/>
          <ac:spMkLst>
            <pc:docMk/>
            <pc:sldMk cId="2402398594" sldId="262"/>
            <ac:spMk id="25" creationId="{777A147A-9ED8-46B4-8660-1B3C2AA880B5}"/>
          </ac:spMkLst>
        </pc:spChg>
        <pc:spChg chg="add del">
          <ac:chgData name="Maël Madon" userId="02194a75-77fb-4ae3-b575-513ea0073337" providerId="ADAL" clId="{FA3D8314-88CD-4C2C-B8A6-877C45D92C9F}" dt="2021-03-04T13:23:07.640" v="1647" actId="26606"/>
          <ac:spMkLst>
            <pc:docMk/>
            <pc:sldMk cId="2402398594" sldId="262"/>
            <ac:spMk id="26" creationId="{5D6C15A0-C087-4593-8414-2B4EC1CDC3DE}"/>
          </ac:spMkLst>
        </pc:spChg>
        <pc:spChg chg="add del">
          <ac:chgData name="Maël Madon" userId="02194a75-77fb-4ae3-b575-513ea0073337" providerId="ADAL" clId="{FA3D8314-88CD-4C2C-B8A6-877C45D92C9F}" dt="2021-03-04T13:23:07.640" v="1647" actId="26606"/>
          <ac:spMkLst>
            <pc:docMk/>
            <pc:sldMk cId="2402398594" sldId="262"/>
            <ac:spMk id="27" creationId="{359A5CC3-0278-452F-B4BF-D4CED4CEF97D}"/>
          </ac:spMkLst>
        </pc:spChg>
        <pc:spChg chg="add del">
          <ac:chgData name="Maël Madon" userId="02194a75-77fb-4ae3-b575-513ea0073337" providerId="ADAL" clId="{FA3D8314-88CD-4C2C-B8A6-877C45D92C9F}" dt="2021-03-08T10:28:36.385" v="4126" actId="26606"/>
          <ac:spMkLst>
            <pc:docMk/>
            <pc:sldMk cId="2402398594" sldId="262"/>
            <ac:spMk id="40" creationId="{E3E51905-F374-4E1A-97CF-B741584B74D5}"/>
          </ac:spMkLst>
        </pc:spChg>
        <pc:grpChg chg="add del">
          <ac:chgData name="Maël Madon" userId="02194a75-77fb-4ae3-b575-513ea0073337" providerId="ADAL" clId="{FA3D8314-88CD-4C2C-B8A6-877C45D92C9F}" dt="2021-03-08T10:28:36.385" v="4126" actId="26606"/>
          <ac:grpSpMkLst>
            <pc:docMk/>
            <pc:sldMk cId="2402398594" sldId="262"/>
            <ac:grpSpMk id="11" creationId="{11999B20-6058-4C55-882E-A1FB050B69DD}"/>
          </ac:grpSpMkLst>
        </pc:grpChg>
        <pc:graphicFrameChg chg="add del">
          <ac:chgData name="Maël Madon" userId="02194a75-77fb-4ae3-b575-513ea0073337" providerId="ADAL" clId="{FA3D8314-88CD-4C2C-B8A6-877C45D92C9F}" dt="2021-03-08T10:28:36.385" v="4126" actId="26606"/>
          <ac:graphicFrameMkLst>
            <pc:docMk/>
            <pc:sldMk cId="2402398594" sldId="262"/>
            <ac:graphicFrameMk id="10" creationId="{8FCB7BD8-E323-4C6B-9E95-74899029F71F}"/>
          </ac:graphicFrameMkLst>
        </pc:graphicFrameChg>
        <pc:graphicFrameChg chg="add del">
          <ac:chgData name="Maël Madon" userId="02194a75-77fb-4ae3-b575-513ea0073337" providerId="ADAL" clId="{FA3D8314-88CD-4C2C-B8A6-877C45D92C9F}" dt="2021-03-08T10:28:43.069" v="4128" actId="26606"/>
          <ac:graphicFrameMkLst>
            <pc:docMk/>
            <pc:sldMk cId="2402398594" sldId="262"/>
            <ac:graphicFrameMk id="48" creationId="{8F7A2CFA-7BA9-4226-AEA9-5BC99F0A04D6}"/>
          </ac:graphicFrameMkLst>
        </pc:graphicFrameChg>
        <pc:picChg chg="add mod">
          <ac:chgData name="Maël Madon" userId="02194a75-77fb-4ae3-b575-513ea0073337" providerId="ADAL" clId="{FA3D8314-88CD-4C2C-B8A6-877C45D92C9F}" dt="2021-03-08T10:30:21.588" v="4142" actId="1076"/>
          <ac:picMkLst>
            <pc:docMk/>
            <pc:sldMk cId="2402398594" sldId="262"/>
            <ac:picMk id="3" creationId="{BB34D716-EC6E-4F87-B397-1786717FC0A7}"/>
          </ac:picMkLst>
        </pc:picChg>
        <pc:picChg chg="add del">
          <ac:chgData name="Maël Madon" userId="02194a75-77fb-4ae3-b575-513ea0073337" providerId="ADAL" clId="{FA3D8314-88CD-4C2C-B8A6-877C45D92C9F}" dt="2021-03-04T13:22:51.918" v="1643" actId="26606"/>
          <ac:picMkLst>
            <pc:docMk/>
            <pc:sldMk cId="2402398594" sldId="262"/>
            <ac:picMk id="15" creationId="{2270F1FA-0425-408F-9861-80BF5AFB276D}"/>
          </ac:picMkLst>
        </pc:picChg>
      </pc:sldChg>
      <pc:sldChg chg="addSp delSp modSp new mod ord">
        <pc:chgData name="Maël Madon" userId="02194a75-77fb-4ae3-b575-513ea0073337" providerId="ADAL" clId="{FA3D8314-88CD-4C2C-B8A6-877C45D92C9F}" dt="2021-03-08T10:31:32.198" v="4162" actId="6549"/>
        <pc:sldMkLst>
          <pc:docMk/>
          <pc:sldMk cId="3818203190" sldId="263"/>
        </pc:sldMkLst>
        <pc:spChg chg="mod">
          <ac:chgData name="Maël Madon" userId="02194a75-77fb-4ae3-b575-513ea0073337" providerId="ADAL" clId="{FA3D8314-88CD-4C2C-B8A6-877C45D92C9F}" dt="2021-03-08T10:31:32.198" v="4162" actId="6549"/>
          <ac:spMkLst>
            <pc:docMk/>
            <pc:sldMk cId="3818203190" sldId="263"/>
            <ac:spMk id="2" creationId="{31CAA48E-1A74-441C-A605-4E8F5770D725}"/>
          </ac:spMkLst>
        </pc:spChg>
        <pc:spChg chg="del">
          <ac:chgData name="Maël Madon" userId="02194a75-77fb-4ae3-b575-513ea0073337" providerId="ADAL" clId="{FA3D8314-88CD-4C2C-B8A6-877C45D92C9F}" dt="2021-03-04T13:47:55.282" v="1794"/>
          <ac:spMkLst>
            <pc:docMk/>
            <pc:sldMk cId="3818203190" sldId="263"/>
            <ac:spMk id="3" creationId="{76B539B5-B9E0-4A22-A2B5-CC7F0045621C}"/>
          </ac:spMkLst>
        </pc:spChg>
        <pc:spChg chg="add mod">
          <ac:chgData name="Maël Madon" userId="02194a75-77fb-4ae3-b575-513ea0073337" providerId="ADAL" clId="{FA3D8314-88CD-4C2C-B8A6-877C45D92C9F}" dt="2021-03-04T13:48:32.345" v="1830" actId="20577"/>
          <ac:spMkLst>
            <pc:docMk/>
            <pc:sldMk cId="3818203190" sldId="263"/>
            <ac:spMk id="4" creationId="{3F2726BA-6B34-414E-A80F-8B47124C94D2}"/>
          </ac:spMkLst>
        </pc:spChg>
        <pc:spChg chg="add del mod">
          <ac:chgData name="Maël Madon" userId="02194a75-77fb-4ae3-b575-513ea0073337" providerId="ADAL" clId="{FA3D8314-88CD-4C2C-B8A6-877C45D92C9F}" dt="2021-03-04T13:53:39.393" v="1889"/>
          <ac:spMkLst>
            <pc:docMk/>
            <pc:sldMk cId="3818203190" sldId="263"/>
            <ac:spMk id="5" creationId="{9EEBA0EC-888B-4751-A765-F956EB859FAB}"/>
          </ac:spMkLst>
        </pc:spChg>
        <pc:spChg chg="add mod">
          <ac:chgData name="Maël Madon" userId="02194a75-77fb-4ae3-b575-513ea0073337" providerId="ADAL" clId="{FA3D8314-88CD-4C2C-B8A6-877C45D92C9F}" dt="2021-03-04T13:48:40.754" v="1858" actId="20577"/>
          <ac:spMkLst>
            <pc:docMk/>
            <pc:sldMk cId="3818203190" sldId="263"/>
            <ac:spMk id="6" creationId="{93E56E25-5659-4196-A1DF-C9230430C231}"/>
          </ac:spMkLst>
        </pc:spChg>
        <pc:spChg chg="add del mod">
          <ac:chgData name="Maël Madon" userId="02194a75-77fb-4ae3-b575-513ea0073337" providerId="ADAL" clId="{FA3D8314-88CD-4C2C-B8A6-877C45D92C9F}" dt="2021-03-04T13:57:45.165" v="1892"/>
          <ac:spMkLst>
            <pc:docMk/>
            <pc:sldMk cId="3818203190" sldId="263"/>
            <ac:spMk id="7" creationId="{B5E3E4A4-8482-43BB-A61A-D403A87568B1}"/>
          </ac:spMkLst>
        </pc:spChg>
        <pc:picChg chg="add del mod">
          <ac:chgData name="Maël Madon" userId="02194a75-77fb-4ae3-b575-513ea0073337" providerId="ADAL" clId="{FA3D8314-88CD-4C2C-B8A6-877C45D92C9F}" dt="2021-03-04T13:53:39.075" v="1888" actId="478"/>
          <ac:picMkLst>
            <pc:docMk/>
            <pc:sldMk cId="3818203190" sldId="263"/>
            <ac:picMk id="8" creationId="{D8E701E7-1C14-4D38-AD22-3159E0AB3554}"/>
          </ac:picMkLst>
        </pc:picChg>
        <pc:picChg chg="add mod">
          <ac:chgData name="Maël Madon" userId="02194a75-77fb-4ae3-b575-513ea0073337" providerId="ADAL" clId="{FA3D8314-88CD-4C2C-B8A6-877C45D92C9F}" dt="2021-03-04T13:53:42.679" v="1890" actId="27614"/>
          <ac:picMkLst>
            <pc:docMk/>
            <pc:sldMk cId="3818203190" sldId="263"/>
            <ac:picMk id="10" creationId="{B08048E0-75BC-43E4-AF77-B1AF6AA47A32}"/>
          </ac:picMkLst>
        </pc:picChg>
        <pc:picChg chg="add mod">
          <ac:chgData name="Maël Madon" userId="02194a75-77fb-4ae3-b575-513ea0073337" providerId="ADAL" clId="{FA3D8314-88CD-4C2C-B8A6-877C45D92C9F}" dt="2021-03-04T13:57:45.165" v="1892"/>
          <ac:picMkLst>
            <pc:docMk/>
            <pc:sldMk cId="3818203190" sldId="263"/>
            <ac:picMk id="11" creationId="{7C76C373-9729-4EC7-AFD8-4619D07063A2}"/>
          </ac:picMkLst>
        </pc:picChg>
      </pc:sldChg>
      <pc:sldChg chg="addSp delSp modSp new mod ord setBg modAnim">
        <pc:chgData name="Maël Madon" userId="02194a75-77fb-4ae3-b575-513ea0073337" providerId="ADAL" clId="{FA3D8314-88CD-4C2C-B8A6-877C45D92C9F}" dt="2021-03-08T10:56:08.584" v="4211" actId="20578"/>
        <pc:sldMkLst>
          <pc:docMk/>
          <pc:sldMk cId="2051480079" sldId="264"/>
        </pc:sldMkLst>
        <pc:spChg chg="del">
          <ac:chgData name="Maël Madon" userId="02194a75-77fb-4ae3-b575-513ea0073337" providerId="ADAL" clId="{FA3D8314-88CD-4C2C-B8A6-877C45D92C9F}" dt="2021-03-04T13:49:29.930" v="1860"/>
          <ac:spMkLst>
            <pc:docMk/>
            <pc:sldMk cId="2051480079" sldId="264"/>
            <ac:spMk id="2" creationId="{3C68BC3D-9EC6-49DB-98C8-372B452D277D}"/>
          </ac:spMkLst>
        </pc:spChg>
        <pc:spChg chg="del">
          <ac:chgData name="Maël Madon" userId="02194a75-77fb-4ae3-b575-513ea0073337" providerId="ADAL" clId="{FA3D8314-88CD-4C2C-B8A6-877C45D92C9F}" dt="2021-03-04T13:49:29.930" v="1860"/>
          <ac:spMkLst>
            <pc:docMk/>
            <pc:sldMk cId="2051480079" sldId="264"/>
            <ac:spMk id="3" creationId="{3CCB5EFA-731F-4ED1-937B-05D4D4820619}"/>
          </ac:spMkLst>
        </pc:spChg>
        <pc:spChg chg="mod">
          <ac:chgData name="Maël Madon" userId="02194a75-77fb-4ae3-b575-513ea0073337" providerId="ADAL" clId="{FA3D8314-88CD-4C2C-B8A6-877C45D92C9F}" dt="2021-03-08T10:28:10.563" v="4124" actId="26606"/>
          <ac:spMkLst>
            <pc:docMk/>
            <pc:sldMk cId="2051480079" sldId="264"/>
            <ac:spMk id="4" creationId="{89ED7227-E19F-4ABE-8ED2-DD29BC88A68E}"/>
          </ac:spMkLst>
        </pc:spChg>
        <pc:spChg chg="del">
          <ac:chgData name="Maël Madon" userId="02194a75-77fb-4ae3-b575-513ea0073337" providerId="ADAL" clId="{FA3D8314-88CD-4C2C-B8A6-877C45D92C9F}" dt="2021-03-04T13:49:29.930" v="1860"/>
          <ac:spMkLst>
            <pc:docMk/>
            <pc:sldMk cId="2051480079" sldId="264"/>
            <ac:spMk id="4" creationId="{9E5712C1-2FB8-4FFB-B329-2634942B7814}"/>
          </ac:spMkLst>
        </pc:spChg>
        <pc:spChg chg="del">
          <ac:chgData name="Maël Madon" userId="02194a75-77fb-4ae3-b575-513ea0073337" providerId="ADAL" clId="{FA3D8314-88CD-4C2C-B8A6-877C45D92C9F}" dt="2021-03-04T13:49:29.930" v="1860"/>
          <ac:spMkLst>
            <pc:docMk/>
            <pc:sldMk cId="2051480079" sldId="264"/>
            <ac:spMk id="5" creationId="{0929AB62-7863-423B-9B96-0200698E0F68}"/>
          </ac:spMkLst>
        </pc:spChg>
        <pc:spChg chg="del">
          <ac:chgData name="Maël Madon" userId="02194a75-77fb-4ae3-b575-513ea0073337" providerId="ADAL" clId="{FA3D8314-88CD-4C2C-B8A6-877C45D92C9F}" dt="2021-03-04T13:49:29.930" v="1860"/>
          <ac:spMkLst>
            <pc:docMk/>
            <pc:sldMk cId="2051480079" sldId="264"/>
            <ac:spMk id="6" creationId="{1ADAABA4-7F58-43D0-97DE-AB3FC9FE5CC9}"/>
          </ac:spMkLst>
        </pc:spChg>
        <pc:spChg chg="add mod">
          <ac:chgData name="Maël Madon" userId="02194a75-77fb-4ae3-b575-513ea0073337" providerId="ADAL" clId="{FA3D8314-88CD-4C2C-B8A6-877C45D92C9F}" dt="2021-03-08T10:28:10.563" v="4124" actId="26606"/>
          <ac:spMkLst>
            <pc:docMk/>
            <pc:sldMk cId="2051480079" sldId="264"/>
            <ac:spMk id="7" creationId="{38118287-9665-44F7-A999-71972CF8C25E}"/>
          </ac:spMkLst>
        </pc:spChg>
        <pc:spChg chg="add mod">
          <ac:chgData name="Maël Madon" userId="02194a75-77fb-4ae3-b575-513ea0073337" providerId="ADAL" clId="{FA3D8314-88CD-4C2C-B8A6-877C45D92C9F}" dt="2021-03-08T10:56:08.584" v="4211" actId="20578"/>
          <ac:spMkLst>
            <pc:docMk/>
            <pc:sldMk cId="2051480079" sldId="264"/>
            <ac:spMk id="8" creationId="{D35876AD-D77D-4A0E-9001-10A84593FB91}"/>
          </ac:spMkLst>
        </pc:spChg>
        <pc:spChg chg="add">
          <ac:chgData name="Maël Madon" userId="02194a75-77fb-4ae3-b575-513ea0073337" providerId="ADAL" clId="{FA3D8314-88CD-4C2C-B8A6-877C45D92C9F}" dt="2021-03-08T10:28:10.563" v="4124" actId="26606"/>
          <ac:spMkLst>
            <pc:docMk/>
            <pc:sldMk cId="2051480079" sldId="264"/>
            <ac:spMk id="13" creationId="{5D13CC36-B950-4F02-9BAF-9A7EB267398C}"/>
          </ac:spMkLst>
        </pc:spChg>
        <pc:spChg chg="add">
          <ac:chgData name="Maël Madon" userId="02194a75-77fb-4ae3-b575-513ea0073337" providerId="ADAL" clId="{FA3D8314-88CD-4C2C-B8A6-877C45D92C9F}" dt="2021-03-08T10:28:10.563" v="4124" actId="26606"/>
          <ac:spMkLst>
            <pc:docMk/>
            <pc:sldMk cId="2051480079" sldId="264"/>
            <ac:spMk id="15" creationId="{4F2E2428-58BA-458D-AA54-05502E63F32F}"/>
          </ac:spMkLst>
        </pc:spChg>
        <pc:picChg chg="add mod">
          <ac:chgData name="Maël Madon" userId="02194a75-77fb-4ae3-b575-513ea0073337" providerId="ADAL" clId="{FA3D8314-88CD-4C2C-B8A6-877C45D92C9F}" dt="2021-03-08T10:28:10.563" v="4124" actId="26606"/>
          <ac:picMkLst>
            <pc:docMk/>
            <pc:sldMk cId="2051480079" sldId="264"/>
            <ac:picMk id="3" creationId="{02DEE9F0-6E6D-48D4-B874-9D069F165E52}"/>
          </ac:picMkLst>
        </pc:picChg>
      </pc:sldChg>
      <pc:sldChg chg="addSp delSp modSp new mod setBg modAnim">
        <pc:chgData name="Maël Madon" userId="02194a75-77fb-4ae3-b575-513ea0073337" providerId="ADAL" clId="{FA3D8314-88CD-4C2C-B8A6-877C45D92C9F}" dt="2021-03-08T10:35:51.998" v="4202"/>
        <pc:sldMkLst>
          <pc:docMk/>
          <pc:sldMk cId="313848069" sldId="265"/>
        </pc:sldMkLst>
        <pc:spChg chg="mod">
          <ac:chgData name="Maël Madon" userId="02194a75-77fb-4ae3-b575-513ea0073337" providerId="ADAL" clId="{FA3D8314-88CD-4C2C-B8A6-877C45D92C9F}" dt="2021-03-08T09:30:55.019" v="4066" actId="26606"/>
          <ac:spMkLst>
            <pc:docMk/>
            <pc:sldMk cId="313848069" sldId="265"/>
            <ac:spMk id="2" creationId="{E4A15789-1C80-4A17-958E-AA002BAB8B5D}"/>
          </ac:spMkLst>
        </pc:spChg>
        <pc:spChg chg="mod ord">
          <ac:chgData name="Maël Madon" userId="02194a75-77fb-4ae3-b575-513ea0073337" providerId="ADAL" clId="{FA3D8314-88CD-4C2C-B8A6-877C45D92C9F}" dt="2021-03-08T09:30:55.019" v="4066" actId="26606"/>
          <ac:spMkLst>
            <pc:docMk/>
            <pc:sldMk cId="313848069" sldId="265"/>
            <ac:spMk id="3" creationId="{DB7C6BDA-5C75-4070-8EBC-D129D171CF56}"/>
          </ac:spMkLst>
        </pc:spChg>
        <pc:spChg chg="mod ord">
          <ac:chgData name="Maël Madon" userId="02194a75-77fb-4ae3-b575-513ea0073337" providerId="ADAL" clId="{FA3D8314-88CD-4C2C-B8A6-877C45D92C9F}" dt="2021-03-08T09:30:55.019" v="4066" actId="26606"/>
          <ac:spMkLst>
            <pc:docMk/>
            <pc:sldMk cId="313848069" sldId="265"/>
            <ac:spMk id="4" creationId="{17DB7F2B-D6CB-4997-BBC5-07CC2E6C31C1}"/>
          </ac:spMkLst>
        </pc:spChg>
        <pc:spChg chg="add del">
          <ac:chgData name="Maël Madon" userId="02194a75-77fb-4ae3-b575-513ea0073337" providerId="ADAL" clId="{FA3D8314-88CD-4C2C-B8A6-877C45D92C9F}" dt="2021-03-08T09:30:11.782" v="4056" actId="26606"/>
          <ac:spMkLst>
            <pc:docMk/>
            <pc:sldMk cId="313848069" sldId="265"/>
            <ac:spMk id="10" creationId="{1CD81A2A-6ED4-4EF4-A14C-912D31E14800}"/>
          </ac:spMkLst>
        </pc:spChg>
        <pc:spChg chg="add del">
          <ac:chgData name="Maël Madon" userId="02194a75-77fb-4ae3-b575-513ea0073337" providerId="ADAL" clId="{FA3D8314-88CD-4C2C-B8A6-877C45D92C9F}" dt="2021-03-08T09:30:11.782" v="4056" actId="26606"/>
          <ac:spMkLst>
            <pc:docMk/>
            <pc:sldMk cId="313848069" sldId="265"/>
            <ac:spMk id="12" creationId="{1661932C-CA15-4E17-B115-FAE7CBEE4789}"/>
          </ac:spMkLst>
        </pc:spChg>
        <pc:spChg chg="add del">
          <ac:chgData name="Maël Madon" userId="02194a75-77fb-4ae3-b575-513ea0073337" providerId="ADAL" clId="{FA3D8314-88CD-4C2C-B8A6-877C45D92C9F}" dt="2021-03-08T09:30:11.782" v="4056" actId="26606"/>
          <ac:spMkLst>
            <pc:docMk/>
            <pc:sldMk cId="313848069" sldId="265"/>
            <ac:spMk id="14" creationId="{8590ADD5-9383-4D3D-9047-3DA2593CCB5D}"/>
          </ac:spMkLst>
        </pc:spChg>
        <pc:spChg chg="add del">
          <ac:chgData name="Maël Madon" userId="02194a75-77fb-4ae3-b575-513ea0073337" providerId="ADAL" clId="{FA3D8314-88CD-4C2C-B8A6-877C45D92C9F}" dt="2021-03-08T09:30:11.782" v="4056" actId="26606"/>
          <ac:spMkLst>
            <pc:docMk/>
            <pc:sldMk cId="313848069" sldId="265"/>
            <ac:spMk id="16" creationId="{DABE3E45-88CF-45D8-8D40-C773324D93F6}"/>
          </ac:spMkLst>
        </pc:spChg>
        <pc:spChg chg="add del">
          <ac:chgData name="Maël Madon" userId="02194a75-77fb-4ae3-b575-513ea0073337" providerId="ADAL" clId="{FA3D8314-88CD-4C2C-B8A6-877C45D92C9F}" dt="2021-03-08T09:30:11.782" v="4056" actId="26606"/>
          <ac:spMkLst>
            <pc:docMk/>
            <pc:sldMk cId="313848069" sldId="265"/>
            <ac:spMk id="20" creationId="{B91ECDA9-56DC-4270-8F33-01C5637B8CEB}"/>
          </ac:spMkLst>
        </pc:spChg>
        <pc:spChg chg="add del">
          <ac:chgData name="Maël Madon" userId="02194a75-77fb-4ae3-b575-513ea0073337" providerId="ADAL" clId="{FA3D8314-88CD-4C2C-B8A6-877C45D92C9F}" dt="2021-03-08T09:30:11.782" v="4056" actId="26606"/>
          <ac:spMkLst>
            <pc:docMk/>
            <pc:sldMk cId="313848069" sldId="265"/>
            <ac:spMk id="22" creationId="{75F47824-961D-465D-84F9-EAE11BC6173B}"/>
          </ac:spMkLst>
        </pc:spChg>
        <pc:spChg chg="add del">
          <ac:chgData name="Maël Madon" userId="02194a75-77fb-4ae3-b575-513ea0073337" providerId="ADAL" clId="{FA3D8314-88CD-4C2C-B8A6-877C45D92C9F}" dt="2021-03-08T09:30:11.782" v="4056" actId="26606"/>
          <ac:spMkLst>
            <pc:docMk/>
            <pc:sldMk cId="313848069" sldId="265"/>
            <ac:spMk id="24" creationId="{FEC9DA3E-C1D7-472D-B7C0-F71AE41FBA23}"/>
          </ac:spMkLst>
        </pc:spChg>
        <pc:spChg chg="add del">
          <ac:chgData name="Maël Madon" userId="02194a75-77fb-4ae3-b575-513ea0073337" providerId="ADAL" clId="{FA3D8314-88CD-4C2C-B8A6-877C45D92C9F}" dt="2021-03-08T09:30:55.019" v="4066" actId="26606"/>
          <ac:spMkLst>
            <pc:docMk/>
            <pc:sldMk cId="313848069" sldId="265"/>
            <ac:spMk id="26" creationId="{8E139F69-90DB-4363-99C1-CDD094EED905}"/>
          </ac:spMkLst>
        </pc:spChg>
        <pc:spChg chg="add del">
          <ac:chgData name="Maël Madon" userId="02194a75-77fb-4ae3-b575-513ea0073337" providerId="ADAL" clId="{FA3D8314-88CD-4C2C-B8A6-877C45D92C9F}" dt="2021-03-08T09:30:45.093" v="4059" actId="26606"/>
          <ac:spMkLst>
            <pc:docMk/>
            <pc:sldMk cId="313848069" sldId="265"/>
            <ac:spMk id="33" creationId="{5D13CC36-B950-4F02-9BAF-9A7EB267398C}"/>
          </ac:spMkLst>
        </pc:spChg>
        <pc:spChg chg="add del">
          <ac:chgData name="Maël Madon" userId="02194a75-77fb-4ae3-b575-513ea0073337" providerId="ADAL" clId="{FA3D8314-88CD-4C2C-B8A6-877C45D92C9F}" dt="2021-03-08T09:30:45.093" v="4059" actId="26606"/>
          <ac:spMkLst>
            <pc:docMk/>
            <pc:sldMk cId="313848069" sldId="265"/>
            <ac:spMk id="35" creationId="{4F2E2428-58BA-458D-AA54-05502E63F32F}"/>
          </ac:spMkLst>
        </pc:spChg>
        <pc:spChg chg="add del">
          <ac:chgData name="Maël Madon" userId="02194a75-77fb-4ae3-b575-513ea0073337" providerId="ADAL" clId="{FA3D8314-88CD-4C2C-B8A6-877C45D92C9F}" dt="2021-03-08T09:30:46.601" v="4061" actId="26606"/>
          <ac:spMkLst>
            <pc:docMk/>
            <pc:sldMk cId="313848069" sldId="265"/>
            <ac:spMk id="37" creationId="{8E20FA99-AAAC-4AF3-9FAE-707420324F1C}"/>
          </ac:spMkLst>
        </pc:spChg>
        <pc:spChg chg="add del">
          <ac:chgData name="Maël Madon" userId="02194a75-77fb-4ae3-b575-513ea0073337" providerId="ADAL" clId="{FA3D8314-88CD-4C2C-B8A6-877C45D92C9F}" dt="2021-03-08T09:30:46.601" v="4061" actId="26606"/>
          <ac:spMkLst>
            <pc:docMk/>
            <pc:sldMk cId="313848069" sldId="265"/>
            <ac:spMk id="38" creationId="{9573BE85-6043-4C3A-A7DD-483A0A5FB740}"/>
          </ac:spMkLst>
        </pc:spChg>
        <pc:spChg chg="add del">
          <ac:chgData name="Maël Madon" userId="02194a75-77fb-4ae3-b575-513ea0073337" providerId="ADAL" clId="{FA3D8314-88CD-4C2C-B8A6-877C45D92C9F}" dt="2021-03-08T09:30:55.019" v="4065" actId="26606"/>
          <ac:spMkLst>
            <pc:docMk/>
            <pc:sldMk cId="313848069" sldId="265"/>
            <ac:spMk id="39" creationId="{1F9FDF39-7A42-411B-85F1-9DE812C7A75B}"/>
          </ac:spMkLst>
        </pc:spChg>
        <pc:spChg chg="add del">
          <ac:chgData name="Maël Madon" userId="02194a75-77fb-4ae3-b575-513ea0073337" providerId="ADAL" clId="{FA3D8314-88CD-4C2C-B8A6-877C45D92C9F}" dt="2021-03-08T09:30:50.355" v="4063" actId="26606"/>
          <ac:spMkLst>
            <pc:docMk/>
            <pc:sldMk cId="313848069" sldId="265"/>
            <ac:spMk id="40" creationId="{5D13CC36-B950-4F02-9BAF-9A7EB267398C}"/>
          </ac:spMkLst>
        </pc:spChg>
        <pc:spChg chg="add del">
          <ac:chgData name="Maël Madon" userId="02194a75-77fb-4ae3-b575-513ea0073337" providerId="ADAL" clId="{FA3D8314-88CD-4C2C-B8A6-877C45D92C9F}" dt="2021-03-08T09:30:50.355" v="4063" actId="26606"/>
          <ac:spMkLst>
            <pc:docMk/>
            <pc:sldMk cId="313848069" sldId="265"/>
            <ac:spMk id="41" creationId="{4F2E2428-58BA-458D-AA54-05502E63F32F}"/>
          </ac:spMkLst>
        </pc:spChg>
        <pc:spChg chg="add del">
          <ac:chgData name="Maël Madon" userId="02194a75-77fb-4ae3-b575-513ea0073337" providerId="ADAL" clId="{FA3D8314-88CD-4C2C-B8A6-877C45D92C9F}" dt="2021-03-08T09:30:55.019" v="4065" actId="26606"/>
          <ac:spMkLst>
            <pc:docMk/>
            <pc:sldMk cId="313848069" sldId="265"/>
            <ac:spMk id="43" creationId="{F944E337-3E5D-4A1F-A5A1-2057F25B8A7B}"/>
          </ac:spMkLst>
        </pc:spChg>
        <pc:spChg chg="add del">
          <ac:chgData name="Maël Madon" userId="02194a75-77fb-4ae3-b575-513ea0073337" providerId="ADAL" clId="{FA3D8314-88CD-4C2C-B8A6-877C45D92C9F}" dt="2021-03-08T09:30:55.019" v="4065" actId="26606"/>
          <ac:spMkLst>
            <pc:docMk/>
            <pc:sldMk cId="313848069" sldId="265"/>
            <ac:spMk id="44" creationId="{75AEBDD3-B56F-481F-B681-E422663D247D}"/>
          </ac:spMkLst>
        </pc:spChg>
        <pc:spChg chg="add del">
          <ac:chgData name="Maël Madon" userId="02194a75-77fb-4ae3-b575-513ea0073337" providerId="ADAL" clId="{FA3D8314-88CD-4C2C-B8A6-877C45D92C9F}" dt="2021-03-08T09:30:55.019" v="4065" actId="26606"/>
          <ac:spMkLst>
            <pc:docMk/>
            <pc:sldMk cId="313848069" sldId="265"/>
            <ac:spMk id="45" creationId="{8101159E-D455-456F-8FE1-396AB1590C2F}"/>
          </ac:spMkLst>
        </pc:spChg>
        <pc:spChg chg="add">
          <ac:chgData name="Maël Madon" userId="02194a75-77fb-4ae3-b575-513ea0073337" providerId="ADAL" clId="{FA3D8314-88CD-4C2C-B8A6-877C45D92C9F}" dt="2021-03-08T09:30:55.019" v="4066" actId="26606"/>
          <ac:spMkLst>
            <pc:docMk/>
            <pc:sldMk cId="313848069" sldId="265"/>
            <ac:spMk id="47" creationId="{5D13CC36-B950-4F02-9BAF-9A7EB267398C}"/>
          </ac:spMkLst>
        </pc:spChg>
        <pc:spChg chg="add">
          <ac:chgData name="Maël Madon" userId="02194a75-77fb-4ae3-b575-513ea0073337" providerId="ADAL" clId="{FA3D8314-88CD-4C2C-B8A6-877C45D92C9F}" dt="2021-03-08T09:30:55.019" v="4066" actId="26606"/>
          <ac:spMkLst>
            <pc:docMk/>
            <pc:sldMk cId="313848069" sldId="265"/>
            <ac:spMk id="48" creationId="{4F2E2428-58BA-458D-AA54-05502E63F32F}"/>
          </ac:spMkLst>
        </pc:spChg>
        <pc:grpChg chg="add del">
          <ac:chgData name="Maël Madon" userId="02194a75-77fb-4ae3-b575-513ea0073337" providerId="ADAL" clId="{FA3D8314-88CD-4C2C-B8A6-877C45D92C9F}" dt="2021-03-08T09:30:55.019" v="4066" actId="26606"/>
          <ac:grpSpMkLst>
            <pc:docMk/>
            <pc:sldMk cId="313848069" sldId="265"/>
            <ac:grpSpMk id="27" creationId="{EF5608BC-985E-44AE-8C56-1C7990286587}"/>
          </ac:grpSpMkLst>
        </pc:grpChg>
        <pc:picChg chg="add mod">
          <ac:chgData name="Maël Madon" userId="02194a75-77fb-4ae3-b575-513ea0073337" providerId="ADAL" clId="{FA3D8314-88CD-4C2C-B8A6-877C45D92C9F}" dt="2021-03-08T09:30:55.019" v="4066" actId="26606"/>
          <ac:picMkLst>
            <pc:docMk/>
            <pc:sldMk cId="313848069" sldId="265"/>
            <ac:picMk id="5" creationId="{EB3A0F82-20C9-4C5F-AB4F-7E1F45BE6B4F}"/>
          </ac:picMkLst>
        </pc:picChg>
        <pc:cxnChg chg="add del">
          <ac:chgData name="Maël Madon" userId="02194a75-77fb-4ae3-b575-513ea0073337" providerId="ADAL" clId="{FA3D8314-88CD-4C2C-B8A6-877C45D92C9F}" dt="2021-03-08T09:30:11.782" v="4056" actId="26606"/>
          <ac:cxnSpMkLst>
            <pc:docMk/>
            <pc:sldMk cId="313848069" sldId="265"/>
            <ac:cxnSpMk id="18" creationId="{49CD1692-827B-4C8D-B4A1-134FD04CF45C}"/>
          </ac:cxnSpMkLst>
        </pc:cxnChg>
      </pc:sldChg>
      <pc:sldChg chg="addSp delSp modSp new mod modTransition">
        <pc:chgData name="Maël Madon" userId="02194a75-77fb-4ae3-b575-513ea0073337" providerId="ADAL" clId="{FA3D8314-88CD-4C2C-B8A6-877C45D92C9F}" dt="2021-03-08T14:28:30.299" v="4527" actId="478"/>
        <pc:sldMkLst>
          <pc:docMk/>
          <pc:sldMk cId="625058906" sldId="266"/>
        </pc:sldMkLst>
        <pc:spChg chg="add del">
          <ac:chgData name="Maël Madon" userId="02194a75-77fb-4ae3-b575-513ea0073337" providerId="ADAL" clId="{FA3D8314-88CD-4C2C-B8A6-877C45D92C9F}" dt="2021-03-08T14:28:30.299" v="4527" actId="478"/>
          <ac:spMkLst>
            <pc:docMk/>
            <pc:sldMk cId="625058906" sldId="266"/>
            <ac:spMk id="2" creationId="{73E8A8DD-83AD-46EF-9296-7168F8CD2D78}"/>
          </ac:spMkLst>
        </pc:spChg>
        <pc:spChg chg="del">
          <ac:chgData name="Maël Madon" userId="02194a75-77fb-4ae3-b575-513ea0073337" providerId="ADAL" clId="{FA3D8314-88CD-4C2C-B8A6-877C45D92C9F}" dt="2021-03-04T17:14:50.711" v="2170"/>
          <ac:spMkLst>
            <pc:docMk/>
            <pc:sldMk cId="625058906" sldId="266"/>
            <ac:spMk id="2" creationId="{E07ED59F-F65A-4004-AF91-D58F4D2D4833}"/>
          </ac:spMkLst>
        </pc:spChg>
        <pc:spChg chg="del">
          <ac:chgData name="Maël Madon" userId="02194a75-77fb-4ae3-b575-513ea0073337" providerId="ADAL" clId="{FA3D8314-88CD-4C2C-B8A6-877C45D92C9F}" dt="2021-03-04T17:14:50.711" v="2170"/>
          <ac:spMkLst>
            <pc:docMk/>
            <pc:sldMk cId="625058906" sldId="266"/>
            <ac:spMk id="3" creationId="{7BD6E9BB-EEC5-4FB2-AE79-D3D40F7756BE}"/>
          </ac:spMkLst>
        </pc:spChg>
        <pc:spChg chg="add mod">
          <ac:chgData name="Maël Madon" userId="02194a75-77fb-4ae3-b575-513ea0073337" providerId="ADAL" clId="{FA3D8314-88CD-4C2C-B8A6-877C45D92C9F}" dt="2021-03-04T17:15:25.263" v="2272" actId="207"/>
          <ac:spMkLst>
            <pc:docMk/>
            <pc:sldMk cId="625058906" sldId="266"/>
            <ac:spMk id="4" creationId="{07B11012-3491-43E2-8418-2211745F17D1}"/>
          </ac:spMkLst>
        </pc:spChg>
        <pc:spChg chg="add mod">
          <ac:chgData name="Maël Madon" userId="02194a75-77fb-4ae3-b575-513ea0073337" providerId="ADAL" clId="{FA3D8314-88CD-4C2C-B8A6-877C45D92C9F}" dt="2021-03-08T14:26:19.536" v="4524" actId="20577"/>
          <ac:spMkLst>
            <pc:docMk/>
            <pc:sldMk cId="625058906" sldId="266"/>
            <ac:spMk id="5" creationId="{92A18243-D226-4725-AD89-E49BC0FDF1F3}"/>
          </ac:spMkLst>
        </pc:spChg>
      </pc:sldChg>
      <pc:sldChg chg="addSp delSp modSp add mod setBg modAnim">
        <pc:chgData name="Maël Madon" userId="02194a75-77fb-4ae3-b575-513ea0073337" providerId="ADAL" clId="{FA3D8314-88CD-4C2C-B8A6-877C45D92C9F}" dt="2021-03-08T09:52:17.783" v="4101"/>
        <pc:sldMkLst>
          <pc:docMk/>
          <pc:sldMk cId="2511686599" sldId="267"/>
        </pc:sldMkLst>
        <pc:spChg chg="del mod">
          <ac:chgData name="Maël Madon" userId="02194a75-77fb-4ae3-b575-513ea0073337" providerId="ADAL" clId="{FA3D8314-88CD-4C2C-B8A6-877C45D92C9F}" dt="2021-03-05T09:50:30.833" v="2730" actId="478"/>
          <ac:spMkLst>
            <pc:docMk/>
            <pc:sldMk cId="2511686599" sldId="267"/>
            <ac:spMk id="2" creationId="{6724D629-2BF8-4854-B728-CBA7248EA94E}"/>
          </ac:spMkLst>
        </pc:spChg>
        <pc:spChg chg="mod">
          <ac:chgData name="Maël Madon" userId="02194a75-77fb-4ae3-b575-513ea0073337" providerId="ADAL" clId="{FA3D8314-88CD-4C2C-B8A6-877C45D92C9F}" dt="2021-03-05T09:58:21.137" v="3034" actId="26606"/>
          <ac:spMkLst>
            <pc:docMk/>
            <pc:sldMk cId="2511686599" sldId="267"/>
            <ac:spMk id="4" creationId="{C1730F8D-AE95-43C4-911C-59F17603E059}"/>
          </ac:spMkLst>
        </pc:spChg>
        <pc:spChg chg="del">
          <ac:chgData name="Maël Madon" userId="02194a75-77fb-4ae3-b575-513ea0073337" providerId="ADAL" clId="{FA3D8314-88CD-4C2C-B8A6-877C45D92C9F}" dt="2021-03-05T09:50:26.416" v="2727" actId="478"/>
          <ac:spMkLst>
            <pc:docMk/>
            <pc:sldMk cId="2511686599" sldId="267"/>
            <ac:spMk id="5" creationId="{F98CAC93-229A-4032-8BC2-A5A3B442FE85}"/>
          </ac:spMkLst>
        </pc:spChg>
        <pc:spChg chg="del mod">
          <ac:chgData name="Maël Madon" userId="02194a75-77fb-4ae3-b575-513ea0073337" providerId="ADAL" clId="{FA3D8314-88CD-4C2C-B8A6-877C45D92C9F}" dt="2021-03-05T09:50:37.742" v="2735" actId="478"/>
          <ac:spMkLst>
            <pc:docMk/>
            <pc:sldMk cId="2511686599" sldId="267"/>
            <ac:spMk id="6" creationId="{46F1CE0A-9729-43B8-9672-D148A08ED47D}"/>
          </ac:spMkLst>
        </pc:spChg>
        <pc:spChg chg="del">
          <ac:chgData name="Maël Madon" userId="02194a75-77fb-4ae3-b575-513ea0073337" providerId="ADAL" clId="{FA3D8314-88CD-4C2C-B8A6-877C45D92C9F}" dt="2021-03-05T09:50:32.237" v="2731" actId="478"/>
          <ac:spMkLst>
            <pc:docMk/>
            <pc:sldMk cId="2511686599" sldId="267"/>
            <ac:spMk id="7" creationId="{A9E6B059-CB62-421D-AB2F-576E092A7890}"/>
          </ac:spMkLst>
        </pc:spChg>
        <pc:spChg chg="del mod">
          <ac:chgData name="Maël Madon" userId="02194a75-77fb-4ae3-b575-513ea0073337" providerId="ADAL" clId="{FA3D8314-88CD-4C2C-B8A6-877C45D92C9F}" dt="2021-03-05T09:50:35.074" v="2733" actId="478"/>
          <ac:spMkLst>
            <pc:docMk/>
            <pc:sldMk cId="2511686599" sldId="267"/>
            <ac:spMk id="8" creationId="{73AE9897-E0C0-4B97-A2B6-E70B0CBCB561}"/>
          </ac:spMkLst>
        </pc:spChg>
        <pc:spChg chg="add del mod">
          <ac:chgData name="Maël Madon" userId="02194a75-77fb-4ae3-b575-513ea0073337" providerId="ADAL" clId="{FA3D8314-88CD-4C2C-B8A6-877C45D92C9F}" dt="2021-03-05T09:50:28.928" v="2728" actId="478"/>
          <ac:spMkLst>
            <pc:docMk/>
            <pc:sldMk cId="2511686599" sldId="267"/>
            <ac:spMk id="9" creationId="{80795910-1203-430A-8119-D446420ED4FD}"/>
          </ac:spMkLst>
        </pc:spChg>
        <pc:spChg chg="add del mod">
          <ac:chgData name="Maël Madon" userId="02194a75-77fb-4ae3-b575-513ea0073337" providerId="ADAL" clId="{FA3D8314-88CD-4C2C-B8A6-877C45D92C9F}" dt="2021-03-05T09:57:21.236" v="3028" actId="478"/>
          <ac:spMkLst>
            <pc:docMk/>
            <pc:sldMk cId="2511686599" sldId="267"/>
            <ac:spMk id="11" creationId="{5CD8E07B-AA39-4AB8-A7CE-06B8AFE76894}"/>
          </ac:spMkLst>
        </pc:spChg>
        <pc:spChg chg="add del mod">
          <ac:chgData name="Maël Madon" userId="02194a75-77fb-4ae3-b575-513ea0073337" providerId="ADAL" clId="{FA3D8314-88CD-4C2C-B8A6-877C45D92C9F}" dt="2021-03-05T09:57:20.003" v="3027" actId="478"/>
          <ac:spMkLst>
            <pc:docMk/>
            <pc:sldMk cId="2511686599" sldId="267"/>
            <ac:spMk id="13" creationId="{3D04F5FC-E05D-41BD-97D2-27BCBA11862E}"/>
          </ac:spMkLst>
        </pc:spChg>
        <pc:spChg chg="add del mod">
          <ac:chgData name="Maël Madon" userId="02194a75-77fb-4ae3-b575-513ea0073337" providerId="ADAL" clId="{FA3D8314-88CD-4C2C-B8A6-877C45D92C9F}" dt="2021-03-05T09:53:16.517" v="2736" actId="1032"/>
          <ac:spMkLst>
            <pc:docMk/>
            <pc:sldMk cId="2511686599" sldId="267"/>
            <ac:spMk id="15" creationId="{B3951E00-A2BB-4224-B2F6-F047D9A38CA0}"/>
          </ac:spMkLst>
        </pc:spChg>
        <pc:spChg chg="add del">
          <ac:chgData name="Maël Madon" userId="02194a75-77fb-4ae3-b575-513ea0073337" providerId="ADAL" clId="{FA3D8314-88CD-4C2C-B8A6-877C45D92C9F}" dt="2021-03-05T09:58:21.137" v="3034" actId="26606"/>
          <ac:spMkLst>
            <pc:docMk/>
            <pc:sldMk cId="2511686599" sldId="267"/>
            <ac:spMk id="21" creationId="{2B566528-1B12-4246-9431-5C2D7D081168}"/>
          </ac:spMkLst>
        </pc:spChg>
        <pc:spChg chg="add del">
          <ac:chgData name="Maël Madon" userId="02194a75-77fb-4ae3-b575-513ea0073337" providerId="ADAL" clId="{FA3D8314-88CD-4C2C-B8A6-877C45D92C9F}" dt="2021-03-05T09:58:21.137" v="3034" actId="26606"/>
          <ac:spMkLst>
            <pc:docMk/>
            <pc:sldMk cId="2511686599" sldId="267"/>
            <ac:spMk id="23" creationId="{2E80C965-DB6D-4F81-9E9E-B027384D0BD6}"/>
          </ac:spMkLst>
        </pc:spChg>
        <pc:spChg chg="add del">
          <ac:chgData name="Maël Madon" userId="02194a75-77fb-4ae3-b575-513ea0073337" providerId="ADAL" clId="{FA3D8314-88CD-4C2C-B8A6-877C45D92C9F}" dt="2021-03-05T09:58:21.137" v="3034" actId="26606"/>
          <ac:spMkLst>
            <pc:docMk/>
            <pc:sldMk cId="2511686599" sldId="267"/>
            <ac:spMk id="25" creationId="{A580F890-B085-4E95-96AA-55AEBEC5CE6E}"/>
          </ac:spMkLst>
        </pc:spChg>
        <pc:spChg chg="add del">
          <ac:chgData name="Maël Madon" userId="02194a75-77fb-4ae3-b575-513ea0073337" providerId="ADAL" clId="{FA3D8314-88CD-4C2C-B8A6-877C45D92C9F}" dt="2021-03-05T09:58:21.137" v="3034" actId="26606"/>
          <ac:spMkLst>
            <pc:docMk/>
            <pc:sldMk cId="2511686599" sldId="267"/>
            <ac:spMk id="27" creationId="{D3F51FEB-38FB-4F6C-9F7B-2F2AFAB65463}"/>
          </ac:spMkLst>
        </pc:spChg>
        <pc:spChg chg="add del">
          <ac:chgData name="Maël Madon" userId="02194a75-77fb-4ae3-b575-513ea0073337" providerId="ADAL" clId="{FA3D8314-88CD-4C2C-B8A6-877C45D92C9F}" dt="2021-03-05T09:58:21.137" v="3034" actId="26606"/>
          <ac:spMkLst>
            <pc:docMk/>
            <pc:sldMk cId="2511686599" sldId="267"/>
            <ac:spMk id="29" creationId="{1E547BA6-BAE0-43BB-A7CA-60F69CE252F0}"/>
          </ac:spMkLst>
        </pc:spChg>
        <pc:graphicFrameChg chg="add mod modGraphic">
          <ac:chgData name="Maël Madon" userId="02194a75-77fb-4ae3-b575-513ea0073337" providerId="ADAL" clId="{FA3D8314-88CD-4C2C-B8A6-877C45D92C9F}" dt="2021-03-08T09:52:17.783" v="4101"/>
          <ac:graphicFrameMkLst>
            <pc:docMk/>
            <pc:sldMk cId="2511686599" sldId="267"/>
            <ac:graphicFrameMk id="16" creationId="{2CAF0B1B-B172-4BFD-B5D6-AAD528EEA8A2}"/>
          </ac:graphicFrameMkLst>
        </pc:graphicFrameChg>
      </pc:sldChg>
      <pc:sldChg chg="addSp delSp modSp new mod setBg">
        <pc:chgData name="Maël Madon" userId="02194a75-77fb-4ae3-b575-513ea0073337" providerId="ADAL" clId="{FA3D8314-88CD-4C2C-B8A6-877C45D92C9F}" dt="2021-03-08T11:02:51.695" v="4294" actId="20577"/>
        <pc:sldMkLst>
          <pc:docMk/>
          <pc:sldMk cId="2307530181" sldId="268"/>
        </pc:sldMkLst>
        <pc:spChg chg="mod">
          <ac:chgData name="Maël Madon" userId="02194a75-77fb-4ae3-b575-513ea0073337" providerId="ADAL" clId="{FA3D8314-88CD-4C2C-B8A6-877C45D92C9F}" dt="2021-03-08T11:02:39.772" v="4270" actId="26606"/>
          <ac:spMkLst>
            <pc:docMk/>
            <pc:sldMk cId="2307530181" sldId="268"/>
            <ac:spMk id="2" creationId="{12477929-B784-42AB-A0B3-EB649F823B9C}"/>
          </ac:spMkLst>
        </pc:spChg>
        <pc:spChg chg="mod">
          <ac:chgData name="Maël Madon" userId="02194a75-77fb-4ae3-b575-513ea0073337" providerId="ADAL" clId="{FA3D8314-88CD-4C2C-B8A6-877C45D92C9F}" dt="2021-03-08T11:02:51.695" v="4294" actId="20577"/>
          <ac:spMkLst>
            <pc:docMk/>
            <pc:sldMk cId="2307530181" sldId="268"/>
            <ac:spMk id="3" creationId="{52B87C10-332C-477E-9279-B3CEECA4F347}"/>
          </ac:spMkLst>
        </pc:spChg>
        <pc:spChg chg="mod ord">
          <ac:chgData name="Maël Madon" userId="02194a75-77fb-4ae3-b575-513ea0073337" providerId="ADAL" clId="{FA3D8314-88CD-4C2C-B8A6-877C45D92C9F}" dt="2021-03-08T11:02:39.772" v="4270" actId="26606"/>
          <ac:spMkLst>
            <pc:docMk/>
            <pc:sldMk cId="2307530181" sldId="268"/>
            <ac:spMk id="4" creationId="{C7FD3CF0-1D17-472C-A973-B726778E2A27}"/>
          </ac:spMkLst>
        </pc:spChg>
        <pc:spChg chg="add">
          <ac:chgData name="Maël Madon" userId="02194a75-77fb-4ae3-b575-513ea0073337" providerId="ADAL" clId="{FA3D8314-88CD-4C2C-B8A6-877C45D92C9F}" dt="2021-03-08T11:02:39.772" v="4270" actId="26606"/>
          <ac:spMkLst>
            <pc:docMk/>
            <pc:sldMk cId="2307530181" sldId="268"/>
            <ac:spMk id="11" creationId="{0E91F5CA-B392-444C-88E3-BF5BAAEBDEB0}"/>
          </ac:spMkLst>
        </pc:spChg>
        <pc:spChg chg="add">
          <ac:chgData name="Maël Madon" userId="02194a75-77fb-4ae3-b575-513ea0073337" providerId="ADAL" clId="{FA3D8314-88CD-4C2C-B8A6-877C45D92C9F}" dt="2021-03-08T11:02:39.772" v="4270" actId="26606"/>
          <ac:spMkLst>
            <pc:docMk/>
            <pc:sldMk cId="2307530181" sldId="268"/>
            <ac:spMk id="13" creationId="{0459807F-B6FA-44D3-9A53-C55B6B56884A}"/>
          </ac:spMkLst>
        </pc:spChg>
        <pc:picChg chg="add del mod">
          <ac:chgData name="Maël Madon" userId="02194a75-77fb-4ae3-b575-513ea0073337" providerId="ADAL" clId="{FA3D8314-88CD-4C2C-B8A6-877C45D92C9F}" dt="2021-03-08T11:01:06.206" v="4218"/>
          <ac:picMkLst>
            <pc:docMk/>
            <pc:sldMk cId="2307530181" sldId="268"/>
            <ac:picMk id="5" creationId="{DE66A179-17EF-479E-AABD-B1CD7659F53F}"/>
          </ac:picMkLst>
        </pc:picChg>
        <pc:picChg chg="add mod">
          <ac:chgData name="Maël Madon" userId="02194a75-77fb-4ae3-b575-513ea0073337" providerId="ADAL" clId="{FA3D8314-88CD-4C2C-B8A6-877C45D92C9F}" dt="2021-03-08T11:02:39.772" v="4270" actId="26606"/>
          <ac:picMkLst>
            <pc:docMk/>
            <pc:sldMk cId="2307530181" sldId="268"/>
            <ac:picMk id="6" creationId="{8E5FB160-0926-4E91-953A-13C24A670E56}"/>
          </ac:picMkLst>
        </pc:picChg>
      </pc:sldChg>
      <pc:sldChg chg="addSp delSp modSp new del mod modAnim">
        <pc:chgData name="Maël Madon" userId="02194a75-77fb-4ae3-b575-513ea0073337" providerId="ADAL" clId="{FA3D8314-88CD-4C2C-B8A6-877C45D92C9F}" dt="2021-03-08T09:28:12.507" v="3989" actId="47"/>
        <pc:sldMkLst>
          <pc:docMk/>
          <pc:sldMk cId="2729187357" sldId="268"/>
        </pc:sldMkLst>
        <pc:spChg chg="mod">
          <ac:chgData name="Maël Madon" userId="02194a75-77fb-4ae3-b575-513ea0073337" providerId="ADAL" clId="{FA3D8314-88CD-4C2C-B8A6-877C45D92C9F}" dt="2021-03-05T10:06:56.271" v="3075" actId="20577"/>
          <ac:spMkLst>
            <pc:docMk/>
            <pc:sldMk cId="2729187357" sldId="268"/>
            <ac:spMk id="2" creationId="{382FF975-F271-4861-9F08-A4247508F64D}"/>
          </ac:spMkLst>
        </pc:spChg>
        <pc:spChg chg="mod">
          <ac:chgData name="Maël Madon" userId="02194a75-77fb-4ae3-b575-513ea0073337" providerId="ADAL" clId="{FA3D8314-88CD-4C2C-B8A6-877C45D92C9F}" dt="2021-03-07T17:56:43.434" v="3384" actId="20577"/>
          <ac:spMkLst>
            <pc:docMk/>
            <pc:sldMk cId="2729187357" sldId="268"/>
            <ac:spMk id="3" creationId="{6BCB0ECD-B558-470A-8F1F-D34D22726A64}"/>
          </ac:spMkLst>
        </pc:spChg>
        <pc:picChg chg="add del mod">
          <ac:chgData name="Maël Madon" userId="02194a75-77fb-4ae3-b575-513ea0073337" providerId="ADAL" clId="{FA3D8314-88CD-4C2C-B8A6-877C45D92C9F}" dt="2021-03-08T09:28:02.736" v="3985" actId="21"/>
          <ac:picMkLst>
            <pc:docMk/>
            <pc:sldMk cId="2729187357" sldId="268"/>
            <ac:picMk id="5" creationId="{80DD1890-A9B5-4802-8607-056200794D67}"/>
          </ac:picMkLst>
        </pc:picChg>
      </pc:sldChg>
      <pc:sldChg chg="addSp delSp modSp new mod">
        <pc:chgData name="Maël Madon" userId="02194a75-77fb-4ae3-b575-513ea0073337" providerId="ADAL" clId="{FA3D8314-88CD-4C2C-B8A6-877C45D92C9F}" dt="2021-03-08T11:54:04.372" v="4342" actId="14100"/>
        <pc:sldMkLst>
          <pc:docMk/>
          <pc:sldMk cId="1542738259" sldId="269"/>
        </pc:sldMkLst>
        <pc:spChg chg="mod">
          <ac:chgData name="Maël Madon" userId="02194a75-77fb-4ae3-b575-513ea0073337" providerId="ADAL" clId="{FA3D8314-88CD-4C2C-B8A6-877C45D92C9F}" dt="2021-03-08T11:51:07.851" v="4319" actId="20577"/>
          <ac:spMkLst>
            <pc:docMk/>
            <pc:sldMk cId="1542738259" sldId="269"/>
            <ac:spMk id="2" creationId="{A36633A9-931F-440B-98CB-FA9B57C58515}"/>
          </ac:spMkLst>
        </pc:spChg>
        <pc:spChg chg="del">
          <ac:chgData name="Maël Madon" userId="02194a75-77fb-4ae3-b575-513ea0073337" providerId="ADAL" clId="{FA3D8314-88CD-4C2C-B8A6-877C45D92C9F}" dt="2021-03-08T11:51:38.719" v="4320"/>
          <ac:spMkLst>
            <pc:docMk/>
            <pc:sldMk cId="1542738259" sldId="269"/>
            <ac:spMk id="3" creationId="{F46E0E7A-941E-4CB2-89AC-F8989D3DC0DD}"/>
          </ac:spMkLst>
        </pc:spChg>
        <pc:spChg chg="add del mod">
          <ac:chgData name="Maël Madon" userId="02194a75-77fb-4ae3-b575-513ea0073337" providerId="ADAL" clId="{FA3D8314-88CD-4C2C-B8A6-877C45D92C9F}" dt="2021-03-08T11:52:27.900" v="4326" actId="478"/>
          <ac:spMkLst>
            <pc:docMk/>
            <pc:sldMk cId="1542738259" sldId="269"/>
            <ac:spMk id="6" creationId="{BB165F8B-691C-4438-91B1-D744FDD731FA}"/>
          </ac:spMkLst>
        </pc:spChg>
        <pc:graphicFrameChg chg="add mod modGraphic">
          <ac:chgData name="Maël Madon" userId="02194a75-77fb-4ae3-b575-513ea0073337" providerId="ADAL" clId="{FA3D8314-88CD-4C2C-B8A6-877C45D92C9F}" dt="2021-03-08T11:53:37.389" v="4340" actId="113"/>
          <ac:graphicFrameMkLst>
            <pc:docMk/>
            <pc:sldMk cId="1542738259" sldId="269"/>
            <ac:graphicFrameMk id="5" creationId="{90A7DCAB-DB8B-40B1-9FA9-ED673F63FE23}"/>
          </ac:graphicFrameMkLst>
        </pc:graphicFrameChg>
        <pc:graphicFrameChg chg="add mod">
          <ac:chgData name="Maël Madon" userId="02194a75-77fb-4ae3-b575-513ea0073337" providerId="ADAL" clId="{FA3D8314-88CD-4C2C-B8A6-877C45D92C9F}" dt="2021-03-08T11:54:04.372" v="4342" actId="14100"/>
          <ac:graphicFrameMkLst>
            <pc:docMk/>
            <pc:sldMk cId="1542738259" sldId="269"/>
            <ac:graphicFrameMk id="7" creationId="{0E967D06-0586-4D4E-A748-D9EC790E7895}"/>
          </ac:graphicFrameMkLst>
        </pc:graphicFrameChg>
      </pc:sldChg>
      <pc:sldChg chg="modSp new del mod modTransition">
        <pc:chgData name="Maël Madon" userId="02194a75-77fb-4ae3-b575-513ea0073337" providerId="ADAL" clId="{FA3D8314-88CD-4C2C-B8A6-877C45D92C9F}" dt="2021-03-08T10:35:36.763" v="4201" actId="47"/>
        <pc:sldMkLst>
          <pc:docMk/>
          <pc:sldMk cId="4263273813" sldId="269"/>
        </pc:sldMkLst>
        <pc:spChg chg="mod">
          <ac:chgData name="Maël Madon" userId="02194a75-77fb-4ae3-b575-513ea0073337" providerId="ADAL" clId="{FA3D8314-88CD-4C2C-B8A6-877C45D92C9F}" dt="2021-03-05T11:11:29.793" v="3290" actId="20577"/>
          <ac:spMkLst>
            <pc:docMk/>
            <pc:sldMk cId="4263273813" sldId="269"/>
            <ac:spMk id="2" creationId="{C22B5806-713E-40D2-AC08-936D69E02D45}"/>
          </ac:spMkLst>
        </pc:spChg>
      </pc:sldChg>
      <pc:sldChg chg="addSp modSp new mod">
        <pc:chgData name="Maël Madon" userId="02194a75-77fb-4ae3-b575-513ea0073337" providerId="ADAL" clId="{FA3D8314-88CD-4C2C-B8A6-877C45D92C9F}" dt="2021-03-08T11:59:17.719" v="4493" actId="1076"/>
        <pc:sldMkLst>
          <pc:docMk/>
          <pc:sldMk cId="181330747" sldId="270"/>
        </pc:sldMkLst>
        <pc:spChg chg="mod">
          <ac:chgData name="Maël Madon" userId="02194a75-77fb-4ae3-b575-513ea0073337" providerId="ADAL" clId="{FA3D8314-88CD-4C2C-B8A6-877C45D92C9F}" dt="2021-03-08T11:55:45.429" v="4363" actId="20577"/>
          <ac:spMkLst>
            <pc:docMk/>
            <pc:sldMk cId="181330747" sldId="270"/>
            <ac:spMk id="2" creationId="{2635A9B7-79FC-40B1-8D65-18A55E75C31F}"/>
          </ac:spMkLst>
        </pc:spChg>
        <pc:spChg chg="mod">
          <ac:chgData name="Maël Madon" userId="02194a75-77fb-4ae3-b575-513ea0073337" providerId="ADAL" clId="{FA3D8314-88CD-4C2C-B8A6-877C45D92C9F}" dt="2021-03-08T11:59:12.190" v="4492" actId="20577"/>
          <ac:spMkLst>
            <pc:docMk/>
            <pc:sldMk cId="181330747" sldId="270"/>
            <ac:spMk id="3" creationId="{88FF9EC7-B6F8-440F-9A45-264962EE0796}"/>
          </ac:spMkLst>
        </pc:spChg>
        <pc:graphicFrameChg chg="add mod">
          <ac:chgData name="Maël Madon" userId="02194a75-77fb-4ae3-b575-513ea0073337" providerId="ADAL" clId="{FA3D8314-88CD-4C2C-B8A6-877C45D92C9F}" dt="2021-03-08T11:59:17.719" v="4493" actId="1076"/>
          <ac:graphicFrameMkLst>
            <pc:docMk/>
            <pc:sldMk cId="181330747" sldId="270"/>
            <ac:graphicFrameMk id="5" creationId="{BD450F19-632D-4695-9EAC-648B08A4A89B}"/>
          </ac:graphicFrameMkLst>
        </pc:graphicFrameChg>
      </pc:sldChg>
      <pc:sldMasterChg chg="modSldLayout">
        <pc:chgData name="Maël Madon" userId="02194a75-77fb-4ae3-b575-513ea0073337" providerId="ADAL" clId="{FA3D8314-88CD-4C2C-B8A6-877C45D92C9F}" dt="2021-03-07T18:55:33.218" v="3720" actId="20577"/>
        <pc:sldMasterMkLst>
          <pc:docMk/>
          <pc:sldMasterMk cId="1073457470" sldId="2147483648"/>
        </pc:sldMasterMkLst>
        <pc:sldLayoutChg chg="modSp mod">
          <pc:chgData name="Maël Madon" userId="02194a75-77fb-4ae3-b575-513ea0073337" providerId="ADAL" clId="{FA3D8314-88CD-4C2C-B8A6-877C45D92C9F}" dt="2021-03-07T18:55:33.218" v="3720" actId="20577"/>
          <pc:sldLayoutMkLst>
            <pc:docMk/>
            <pc:sldMasterMk cId="1073457470" sldId="2147483648"/>
            <pc:sldLayoutMk cId="714185072" sldId="2147483650"/>
          </pc:sldLayoutMkLst>
          <pc:spChg chg="mod">
            <ac:chgData name="Maël Madon" userId="02194a75-77fb-4ae3-b575-513ea0073337" providerId="ADAL" clId="{FA3D8314-88CD-4C2C-B8A6-877C45D92C9F}" dt="2021-03-07T18:55:33.218" v="3720" actId="20577"/>
            <ac:spMkLst>
              <pc:docMk/>
              <pc:sldMasterMk cId="1073457470" sldId="2147483648"/>
              <pc:sldLayoutMk cId="714185072" sldId="2147483650"/>
              <ac:spMk id="6" creationId="{6CF359DF-05EA-4D5E-A330-58CF3E9D34B4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ricsson-my.sharepoint.com/personal/mael_madon_ericsson_com/Documents/Master%20thesis%20report/Sensitivity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ricsson-my.sharepoint.com/personal/mael_madon_ericsson_com/Documents/Master%20thesis%20report/result%20user%20review%20worksho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9B-46FB-A071-9673DE8004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9B-46FB-A071-9673DE8004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9B-46FB-A071-9673DE8004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9B-46FB-A071-9673DE8004B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9B-46FB-A071-9673DE8004B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79B-46FB-A071-9673DE8004B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alpha val="1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79B-46FB-A071-9673DE8004B4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79B-46FB-A071-9673DE8004B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77D1C9C-CF84-43C0-820D-E53845F54B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79B-46FB-A071-9673DE8004B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D98B4E3-3097-40CC-AC18-8EEEC4D7FB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79B-46FB-A071-9673DE8004B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FBA0BB-AF22-4D13-A82E-3D59D60997E9}" type="CELLRANGE">
                      <a:rPr lang="en-US"/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79B-46FB-A071-9673DE8004B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69BF793-2CE5-4763-A6EF-BF4BE801D3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79B-46FB-A071-9673DE8004B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7C5886C-1902-47FA-ACAD-D5EA2F51B3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79B-46FB-A071-9673DE8004B4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3349D4-7502-4CED-A1E2-22C0ABC7BB30}" type="CELLRANGE">
                      <a:rPr lang="en-US"/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79B-46FB-A071-9673DE8004B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D494821-D0BC-4E2F-BD79-8F678E1785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79B-46FB-A071-9673DE8004B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76C66C4-F644-4163-8EC3-A36F7A5FE9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979B-46FB-A071-9673DE8004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Sensitivity!$A$4:$A$11</c:f>
              <c:strCache>
                <c:ptCount val="8"/>
                <c:pt idx="0">
                  <c:v>75% scenario for support operations</c:v>
                </c:pt>
                <c:pt idx="1">
                  <c:v>Doubling assembly</c:v>
                </c:pt>
                <c:pt idx="2">
                  <c:v>Doubling IC emission factor</c:v>
                </c:pt>
                <c:pt idx="3">
                  <c:v>Double the input waste</c:v>
                </c:pt>
                <c:pt idx="4">
                  <c:v>Halving gold emission factor</c:v>
                </c:pt>
                <c:pt idx="5">
                  <c:v>Halving aluminum emission factor</c:v>
                </c:pt>
                <c:pt idx="6">
                  <c:v>Doubling plastics emission factor</c:v>
                </c:pt>
                <c:pt idx="7">
                  <c:v>Reference</c:v>
                </c:pt>
              </c:strCache>
            </c:strRef>
          </c:cat>
          <c:val>
            <c:numRef>
              <c:f>Sensitivity!$D$4:$D$11</c:f>
              <c:numCache>
                <c:formatCode>0.00</c:formatCode>
                <c:ptCount val="8"/>
                <c:pt idx="0">
                  <c:v>4.592884138018011</c:v>
                </c:pt>
                <c:pt idx="1">
                  <c:v>4.5556000925634663</c:v>
                </c:pt>
                <c:pt idx="2">
                  <c:v>4.7334125648718297</c:v>
                </c:pt>
                <c:pt idx="3">
                  <c:v>4.6019180796749888</c:v>
                </c:pt>
                <c:pt idx="4">
                  <c:v>4.2237711569600211</c:v>
                </c:pt>
                <c:pt idx="5">
                  <c:v>4.0796573179167002</c:v>
                </c:pt>
                <c:pt idx="6">
                  <c:v>4.4573718183187445</c:v>
                </c:pt>
                <c:pt idx="7">
                  <c:v>4.4048940561998293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Sensitivity!$E$4:$E$11</c15:f>
                <c15:dlblRangeCache>
                  <c:ptCount val="8"/>
                  <c:pt idx="0">
                    <c:v>+4,3%</c:v>
                  </c:pt>
                  <c:pt idx="1">
                    <c:v>+3,4%</c:v>
                  </c:pt>
                  <c:pt idx="2">
                    <c:v>+7,5%</c:v>
                  </c:pt>
                  <c:pt idx="3">
                    <c:v>+4,5%</c:v>
                  </c:pt>
                  <c:pt idx="4">
                    <c:v>-4,1%</c:v>
                  </c:pt>
                  <c:pt idx="5">
                    <c:v>-7,4%</c:v>
                  </c:pt>
                  <c:pt idx="6">
                    <c:v>+1,2%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979B-46FB-A071-9673DE800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060376536"/>
        <c:axId val="1060373912"/>
      </c:barChart>
      <c:catAx>
        <c:axId val="1060376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373912"/>
        <c:crosses val="autoZero"/>
        <c:auto val="1"/>
        <c:lblAlgn val="ctr"/>
        <c:lblOffset val="100"/>
        <c:noMultiLvlLbl val="0"/>
      </c:catAx>
      <c:valAx>
        <c:axId val="1060373912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Climate change potential</a:t>
                </a:r>
                <a:r>
                  <a:rPr lang="en-US" baseline="0"/>
                  <a:t> (ton CO</a:t>
                </a:r>
                <a:r>
                  <a:rPr lang="en-US" baseline="-25000"/>
                  <a:t>2</a:t>
                </a:r>
                <a:r>
                  <a:rPr lang="en-US" baseline="0"/>
                  <a:t>eq)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3765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9731222621563"/>
          <c:y val="5.8370920668612367E-2"/>
          <c:w val="0.45231108306583628"/>
          <c:h val="0.818528693464922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I'm afraid it is going to be too difficult to understand for non knowledgeable users</c:v>
                </c:pt>
                <c:pt idx="1">
                  <c:v>I'm afraid that the Excel sheet will be too fragile: that the formulas might break and be hard to repair.</c:v>
                </c:pt>
                <c:pt idx="2">
                  <c:v>I'm afraid that this tool will lead to making carbon footprint claims without all the required scientific rigor.</c:v>
                </c:pt>
                <c:pt idx="3">
                  <c:v>I'm afraid that the data asked as input will not be easily available for the user.</c:v>
                </c:pt>
                <c:pt idx="4">
                  <c:v>I would like to fill in an information I have on the product but don't know how to do it.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0-48E9-B299-22064EB8C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5541072"/>
        <c:axId val="1265545008"/>
      </c:barChart>
      <c:catAx>
        <c:axId val="1265541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545008"/>
        <c:crosses val="autoZero"/>
        <c:auto val="1"/>
        <c:lblAlgn val="l"/>
        <c:lblOffset val="100"/>
        <c:noMultiLvlLbl val="0"/>
      </c:catAx>
      <c:valAx>
        <c:axId val="1265545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54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12D13-83B0-4BC6-90EF-268811558D64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B7BDB4-232C-41CA-9C3B-2C779CA6D0CE}">
      <dgm:prSet phldrT="[Text]"/>
      <dgm:spPr/>
      <dgm:t>
        <a:bodyPr/>
        <a:lstStyle/>
        <a:p>
          <a:r>
            <a:rPr lang="sv-SE" dirty="0"/>
            <a:t>Life </a:t>
          </a:r>
          <a:r>
            <a:rPr lang="sv-SE" dirty="0" err="1"/>
            <a:t>Cycle</a:t>
          </a:r>
          <a:r>
            <a:rPr lang="sv-SE" dirty="0"/>
            <a:t> </a:t>
          </a:r>
          <a:r>
            <a:rPr lang="sv-SE" dirty="0" err="1"/>
            <a:t>Assessment</a:t>
          </a:r>
          <a:r>
            <a:rPr lang="sv-SE" dirty="0"/>
            <a:t> (LCA)</a:t>
          </a:r>
          <a:endParaRPr lang="en-US" dirty="0"/>
        </a:p>
      </dgm:t>
    </dgm:pt>
    <dgm:pt modelId="{F628FCF1-8281-4B09-B778-ED0DB2658D18}" type="parTrans" cxnId="{46ABFF5A-1B87-49F1-ACF9-16654C9AE16B}">
      <dgm:prSet/>
      <dgm:spPr/>
      <dgm:t>
        <a:bodyPr/>
        <a:lstStyle/>
        <a:p>
          <a:endParaRPr lang="en-US"/>
        </a:p>
      </dgm:t>
    </dgm:pt>
    <dgm:pt modelId="{5D4D473A-4426-4B3B-A2CC-BD37DF12BE18}" type="sibTrans" cxnId="{46ABFF5A-1B87-49F1-ACF9-16654C9AE16B}">
      <dgm:prSet/>
      <dgm:spPr/>
      <dgm:t>
        <a:bodyPr/>
        <a:lstStyle/>
        <a:p>
          <a:endParaRPr lang="en-US"/>
        </a:p>
      </dgm:t>
    </dgm:pt>
    <dgm:pt modelId="{2AC47B69-B8F3-4455-BCDD-27E53AF2B646}">
      <dgm:prSet phldrT="[Text]"/>
      <dgm:spPr/>
      <dgm:t>
        <a:bodyPr/>
        <a:lstStyle/>
        <a:p>
          <a:r>
            <a:rPr lang="sv-SE" dirty="0"/>
            <a:t>LCA data and </a:t>
          </a:r>
          <a:r>
            <a:rPr lang="sv-SE" dirty="0" err="1"/>
            <a:t>tools</a:t>
          </a:r>
          <a:endParaRPr lang="en-US" dirty="0"/>
        </a:p>
      </dgm:t>
    </dgm:pt>
    <dgm:pt modelId="{553FFECF-B8A2-4A5C-99CD-458C0FE2851F}" type="parTrans" cxnId="{F83CE559-2CB3-4CBA-A903-BE10A3B4656C}">
      <dgm:prSet/>
      <dgm:spPr/>
      <dgm:t>
        <a:bodyPr/>
        <a:lstStyle/>
        <a:p>
          <a:endParaRPr lang="en-US"/>
        </a:p>
      </dgm:t>
    </dgm:pt>
    <dgm:pt modelId="{585882B5-2F63-434B-935F-6BD6D049D2B3}" type="sibTrans" cxnId="{F83CE559-2CB3-4CBA-A903-BE10A3B4656C}">
      <dgm:prSet/>
      <dgm:spPr/>
      <dgm:t>
        <a:bodyPr/>
        <a:lstStyle/>
        <a:p>
          <a:endParaRPr lang="en-US"/>
        </a:p>
      </dgm:t>
    </dgm:pt>
    <dgm:pt modelId="{57D3854A-971F-4422-9248-C509274BB41D}">
      <dgm:prSet phldrT="[Text]"/>
      <dgm:spPr/>
      <dgm:t>
        <a:bodyPr/>
        <a:lstStyle/>
        <a:p>
          <a:r>
            <a:rPr lang="sv-SE" dirty="0"/>
            <a:t>User </a:t>
          </a:r>
          <a:r>
            <a:rPr lang="sv-SE" dirty="0" err="1"/>
            <a:t>expectations</a:t>
          </a:r>
          <a:endParaRPr lang="en-US" dirty="0"/>
        </a:p>
      </dgm:t>
    </dgm:pt>
    <dgm:pt modelId="{26D93C82-06EA-48CB-BD1B-D531171C9517}" type="parTrans" cxnId="{5A2CE0AE-0FAA-4991-9108-8E660DFC41A3}">
      <dgm:prSet/>
      <dgm:spPr/>
      <dgm:t>
        <a:bodyPr/>
        <a:lstStyle/>
        <a:p>
          <a:endParaRPr lang="en-US"/>
        </a:p>
      </dgm:t>
    </dgm:pt>
    <dgm:pt modelId="{6DA07D97-F02C-4562-BC4C-EA68588D8CF3}" type="sibTrans" cxnId="{5A2CE0AE-0FAA-4991-9108-8E660DFC41A3}">
      <dgm:prSet/>
      <dgm:spPr/>
      <dgm:t>
        <a:bodyPr/>
        <a:lstStyle/>
        <a:p>
          <a:endParaRPr lang="en-US"/>
        </a:p>
      </dgm:t>
    </dgm:pt>
    <dgm:pt modelId="{F15B672A-4E41-4919-B4B6-79AB541B3326}">
      <dgm:prSet phldrT="[Text]"/>
      <dgm:spPr/>
      <dgm:t>
        <a:bodyPr/>
        <a:lstStyle/>
        <a:p>
          <a:r>
            <a:rPr lang="sv-SE" dirty="0"/>
            <a:t>Workshop on </a:t>
          </a:r>
          <a:r>
            <a:rPr lang="sv-SE" dirty="0" err="1"/>
            <a:t>usability</a:t>
          </a:r>
          <a:endParaRPr lang="en-US" dirty="0"/>
        </a:p>
      </dgm:t>
    </dgm:pt>
    <dgm:pt modelId="{07E0596F-5E88-4D95-A7D1-B97170DD9B81}" type="parTrans" cxnId="{43232085-E724-4972-B02C-46E2B8E634C8}">
      <dgm:prSet/>
      <dgm:spPr/>
      <dgm:t>
        <a:bodyPr/>
        <a:lstStyle/>
        <a:p>
          <a:endParaRPr lang="en-US"/>
        </a:p>
      </dgm:t>
    </dgm:pt>
    <dgm:pt modelId="{B9AB0D60-1CAB-41FD-9ADC-721551E8C8C3}" type="sibTrans" cxnId="{43232085-E724-4972-B02C-46E2B8E634C8}">
      <dgm:prSet/>
      <dgm:spPr/>
      <dgm:t>
        <a:bodyPr/>
        <a:lstStyle/>
        <a:p>
          <a:endParaRPr lang="en-US"/>
        </a:p>
      </dgm:t>
    </dgm:pt>
    <dgm:pt modelId="{01A5ADBB-ECF5-4EC0-9F13-EB4A5FCEAE15}">
      <dgm:prSet phldrT="[Text]"/>
      <dgm:spPr/>
      <dgm:t>
        <a:bodyPr/>
        <a:lstStyle/>
        <a:p>
          <a:r>
            <a:rPr lang="sv-SE" dirty="0"/>
            <a:t>LCA standards</a:t>
          </a:r>
          <a:endParaRPr lang="en-US" dirty="0"/>
        </a:p>
      </dgm:t>
    </dgm:pt>
    <dgm:pt modelId="{33EEA0EF-CE3C-40DC-B3DF-7019A4346279}" type="parTrans" cxnId="{C46E18A7-5C48-4749-964B-82B02DDF3B4F}">
      <dgm:prSet/>
      <dgm:spPr/>
      <dgm:t>
        <a:bodyPr/>
        <a:lstStyle/>
        <a:p>
          <a:endParaRPr lang="en-US"/>
        </a:p>
      </dgm:t>
    </dgm:pt>
    <dgm:pt modelId="{85231072-0E23-4330-9A2C-87520F0377E1}" type="sibTrans" cxnId="{C46E18A7-5C48-4749-964B-82B02DDF3B4F}">
      <dgm:prSet/>
      <dgm:spPr/>
      <dgm:t>
        <a:bodyPr/>
        <a:lstStyle/>
        <a:p>
          <a:endParaRPr lang="en-US"/>
        </a:p>
      </dgm:t>
    </dgm:pt>
    <dgm:pt modelId="{C24D9CFA-AB5F-4BEE-96E4-FCA1A7D0DF8F}">
      <dgm:prSet phldrT="[Text]"/>
      <dgm:spPr/>
      <dgm:t>
        <a:bodyPr/>
        <a:lstStyle/>
        <a:p>
          <a:r>
            <a:rPr lang="sv-SE" dirty="0"/>
            <a:t>LCA experts</a:t>
          </a:r>
          <a:endParaRPr lang="en-US" dirty="0"/>
        </a:p>
      </dgm:t>
    </dgm:pt>
    <dgm:pt modelId="{1C3FB43B-4195-43B3-B94E-121713CF5E8B}" type="parTrans" cxnId="{7A5A2B42-5FEE-4BF6-BD15-263FFDC92767}">
      <dgm:prSet/>
      <dgm:spPr/>
      <dgm:t>
        <a:bodyPr/>
        <a:lstStyle/>
        <a:p>
          <a:endParaRPr lang="en-US"/>
        </a:p>
      </dgm:t>
    </dgm:pt>
    <dgm:pt modelId="{E33AB938-B558-4287-9595-70D0C7D84229}" type="sibTrans" cxnId="{7A5A2B42-5FEE-4BF6-BD15-263FFDC92767}">
      <dgm:prSet/>
      <dgm:spPr/>
      <dgm:t>
        <a:bodyPr/>
        <a:lstStyle/>
        <a:p>
          <a:endParaRPr lang="en-US"/>
        </a:p>
      </dgm:t>
    </dgm:pt>
    <dgm:pt modelId="{59E39D41-8C02-4602-B582-30A7B404AF08}">
      <dgm:prSet phldrT="[Text]"/>
      <dgm:spPr/>
      <dgm:t>
        <a:bodyPr/>
        <a:lstStyle/>
        <a:p>
          <a:r>
            <a:rPr lang="sv-SE"/>
            <a:t>Previous LCA for telecom</a:t>
          </a:r>
          <a:endParaRPr lang="en-US" dirty="0"/>
        </a:p>
      </dgm:t>
    </dgm:pt>
    <dgm:pt modelId="{AD45A5EA-E914-4961-BB87-4A7EC2173096}" type="parTrans" cxnId="{1F978543-0ECC-4C6B-8A7F-3B5FD919FD77}">
      <dgm:prSet/>
      <dgm:spPr/>
      <dgm:t>
        <a:bodyPr/>
        <a:lstStyle/>
        <a:p>
          <a:endParaRPr lang="en-US"/>
        </a:p>
      </dgm:t>
    </dgm:pt>
    <dgm:pt modelId="{6CC7D194-C0D1-4292-9170-B89168E5C425}" type="sibTrans" cxnId="{1F978543-0ECC-4C6B-8A7F-3B5FD919FD77}">
      <dgm:prSet/>
      <dgm:spPr/>
      <dgm:t>
        <a:bodyPr/>
        <a:lstStyle/>
        <a:p>
          <a:endParaRPr lang="en-US"/>
        </a:p>
      </dgm:t>
    </dgm:pt>
    <dgm:pt modelId="{0424F3A5-113D-413A-A920-C1781917675E}">
      <dgm:prSet phldrT="[Text]"/>
      <dgm:spPr/>
      <dgm:t>
        <a:bodyPr/>
        <a:lstStyle/>
        <a:p>
          <a:r>
            <a:rPr lang="sv-SE" dirty="0" err="1"/>
            <a:t>Literature</a:t>
          </a:r>
          <a:r>
            <a:rPr lang="sv-SE" dirty="0"/>
            <a:t> on </a:t>
          </a:r>
          <a:r>
            <a:rPr lang="sv-SE" dirty="0" err="1"/>
            <a:t>simplified</a:t>
          </a:r>
          <a:r>
            <a:rPr lang="sv-SE" dirty="0"/>
            <a:t> LCA</a:t>
          </a:r>
          <a:endParaRPr lang="en-US" dirty="0"/>
        </a:p>
      </dgm:t>
    </dgm:pt>
    <dgm:pt modelId="{3767BFEE-CECE-4E12-8E5F-D3E37F97F0DD}" type="parTrans" cxnId="{73A2F258-12E3-40BF-8DA0-7693E4C8B46F}">
      <dgm:prSet/>
      <dgm:spPr/>
      <dgm:t>
        <a:bodyPr/>
        <a:lstStyle/>
        <a:p>
          <a:endParaRPr lang="en-US"/>
        </a:p>
      </dgm:t>
    </dgm:pt>
    <dgm:pt modelId="{716D06F2-0FC0-4896-8778-FDA3B512AE4B}" type="sibTrans" cxnId="{73A2F258-12E3-40BF-8DA0-7693E4C8B46F}">
      <dgm:prSet/>
      <dgm:spPr/>
      <dgm:t>
        <a:bodyPr/>
        <a:lstStyle/>
        <a:p>
          <a:endParaRPr lang="en-US"/>
        </a:p>
      </dgm:t>
    </dgm:pt>
    <dgm:pt modelId="{7566B090-6488-4CC4-BCA3-164F0FD26A66}">
      <dgm:prSet phldrT="[Text]"/>
      <dgm:spPr/>
      <dgm:t>
        <a:bodyPr/>
        <a:lstStyle/>
        <a:p>
          <a:r>
            <a:rPr lang="sv-SE" dirty="0"/>
            <a:t>11 </a:t>
          </a:r>
          <a:r>
            <a:rPr lang="sv-SE" dirty="0" err="1"/>
            <a:t>customer</a:t>
          </a:r>
          <a:r>
            <a:rPr lang="sv-SE" dirty="0"/>
            <a:t> </a:t>
          </a:r>
          <a:r>
            <a:rPr lang="sv-SE" dirty="0" err="1"/>
            <a:t>requests</a:t>
          </a:r>
          <a:endParaRPr lang="en-US" dirty="0"/>
        </a:p>
      </dgm:t>
    </dgm:pt>
    <dgm:pt modelId="{F4D64815-58AB-4F5B-8EF3-CEB088238A31}" type="parTrans" cxnId="{66C718C9-D537-4ED3-8E89-A4AFE4F9A6D1}">
      <dgm:prSet/>
      <dgm:spPr/>
      <dgm:t>
        <a:bodyPr/>
        <a:lstStyle/>
        <a:p>
          <a:endParaRPr lang="en-US"/>
        </a:p>
      </dgm:t>
    </dgm:pt>
    <dgm:pt modelId="{E80193FE-0392-42A9-BD20-CABB5D3A12CF}" type="sibTrans" cxnId="{66C718C9-D537-4ED3-8E89-A4AFE4F9A6D1}">
      <dgm:prSet/>
      <dgm:spPr/>
      <dgm:t>
        <a:bodyPr/>
        <a:lstStyle/>
        <a:p>
          <a:endParaRPr lang="en-US"/>
        </a:p>
      </dgm:t>
    </dgm:pt>
    <dgm:pt modelId="{D4B332A5-EE52-49A1-9363-C3CCC3A4B45A}">
      <dgm:prSet phldrT="[Text]"/>
      <dgm:spPr/>
      <dgm:t>
        <a:bodyPr/>
        <a:lstStyle/>
        <a:p>
          <a:r>
            <a:rPr lang="sv-SE"/>
            <a:t>Discussion with stakeholders</a:t>
          </a:r>
          <a:endParaRPr lang="en-US" dirty="0"/>
        </a:p>
      </dgm:t>
    </dgm:pt>
    <dgm:pt modelId="{6A51F968-2D0A-4D21-BBB1-D87BB69C37B6}" type="parTrans" cxnId="{2417F2F9-5D35-4FA1-9946-31C9FFA79786}">
      <dgm:prSet/>
      <dgm:spPr/>
      <dgm:t>
        <a:bodyPr/>
        <a:lstStyle/>
        <a:p>
          <a:endParaRPr lang="en-US"/>
        </a:p>
      </dgm:t>
    </dgm:pt>
    <dgm:pt modelId="{1D6C53A4-ABB8-4189-9C39-F28399B1B31C}" type="sibTrans" cxnId="{2417F2F9-5D35-4FA1-9946-31C9FFA79786}">
      <dgm:prSet/>
      <dgm:spPr/>
      <dgm:t>
        <a:bodyPr/>
        <a:lstStyle/>
        <a:p>
          <a:endParaRPr lang="en-US"/>
        </a:p>
      </dgm:t>
    </dgm:pt>
    <dgm:pt modelId="{10BE8470-57CB-49DB-B340-180606CD84C8}" type="pres">
      <dgm:prSet presAssocID="{9A512D13-83B0-4BC6-90EF-268811558D64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F08E48F6-20B9-43B2-9BB2-DDF1842AEF99}" type="pres">
      <dgm:prSet presAssocID="{9A512D13-83B0-4BC6-90EF-268811558D64}" presName="dummyMaxCanvas" presStyleCnt="0"/>
      <dgm:spPr/>
    </dgm:pt>
    <dgm:pt modelId="{00E16242-AD8D-40BF-8173-F720058A4085}" type="pres">
      <dgm:prSet presAssocID="{9A512D13-83B0-4BC6-90EF-268811558D64}" presName="parentComposite" presStyleCnt="0"/>
      <dgm:spPr/>
    </dgm:pt>
    <dgm:pt modelId="{4AF2F555-C444-4E7B-AEF2-819673D6B377}" type="pres">
      <dgm:prSet presAssocID="{9A512D13-83B0-4BC6-90EF-268811558D64}" presName="parent1" presStyleLbl="alignAccFollowNode1" presStyleIdx="0" presStyleCnt="4">
        <dgm:presLayoutVars>
          <dgm:chMax val="4"/>
        </dgm:presLayoutVars>
      </dgm:prSet>
      <dgm:spPr/>
    </dgm:pt>
    <dgm:pt modelId="{51C1AB1D-5D57-4998-B371-75658E90AE60}" type="pres">
      <dgm:prSet presAssocID="{9A512D13-83B0-4BC6-90EF-268811558D64}" presName="parent2" presStyleLbl="alignAccFollowNode1" presStyleIdx="1" presStyleCnt="4">
        <dgm:presLayoutVars>
          <dgm:chMax val="4"/>
        </dgm:presLayoutVars>
      </dgm:prSet>
      <dgm:spPr/>
    </dgm:pt>
    <dgm:pt modelId="{42755383-066D-48B3-AC85-1C23A81B9991}" type="pres">
      <dgm:prSet presAssocID="{9A512D13-83B0-4BC6-90EF-268811558D64}" presName="childrenComposite" presStyleCnt="0"/>
      <dgm:spPr/>
    </dgm:pt>
    <dgm:pt modelId="{105EE5EC-DD11-49DC-9C6F-416DDEB5269A}" type="pres">
      <dgm:prSet presAssocID="{9A512D13-83B0-4BC6-90EF-268811558D64}" presName="dummyMaxCanvas_ChildArea" presStyleCnt="0"/>
      <dgm:spPr/>
    </dgm:pt>
    <dgm:pt modelId="{C4ABD7D7-198A-4B9C-9645-0F8DF48CB185}" type="pres">
      <dgm:prSet presAssocID="{9A512D13-83B0-4BC6-90EF-268811558D64}" presName="fulcrum" presStyleLbl="alignAccFollowNode1" presStyleIdx="2" presStyleCnt="4"/>
      <dgm:spPr/>
    </dgm:pt>
    <dgm:pt modelId="{831308DF-8616-40D1-BF29-D8A59241260C}" type="pres">
      <dgm:prSet presAssocID="{9A512D13-83B0-4BC6-90EF-268811558D64}" presName="balance_44" presStyleLbl="alignAccFollowNode1" presStyleIdx="3" presStyleCnt="4">
        <dgm:presLayoutVars>
          <dgm:bulletEnabled val="1"/>
        </dgm:presLayoutVars>
      </dgm:prSet>
      <dgm:spPr/>
    </dgm:pt>
    <dgm:pt modelId="{E58EDD22-0587-43CD-923B-290AF1D14CEA}" type="pres">
      <dgm:prSet presAssocID="{9A512D13-83B0-4BC6-90EF-268811558D64}" presName="right_44_1" presStyleLbl="node1" presStyleIdx="0" presStyleCnt="8">
        <dgm:presLayoutVars>
          <dgm:bulletEnabled val="1"/>
        </dgm:presLayoutVars>
      </dgm:prSet>
      <dgm:spPr/>
    </dgm:pt>
    <dgm:pt modelId="{86ED0D8A-6329-41B5-8227-119F9C2EEA9D}" type="pres">
      <dgm:prSet presAssocID="{9A512D13-83B0-4BC6-90EF-268811558D64}" presName="right_44_2" presStyleLbl="node1" presStyleIdx="1" presStyleCnt="8">
        <dgm:presLayoutVars>
          <dgm:bulletEnabled val="1"/>
        </dgm:presLayoutVars>
      </dgm:prSet>
      <dgm:spPr/>
    </dgm:pt>
    <dgm:pt modelId="{2AE4829A-DC8C-48DE-892A-6BDA15EC234D}" type="pres">
      <dgm:prSet presAssocID="{9A512D13-83B0-4BC6-90EF-268811558D64}" presName="right_44_3" presStyleLbl="node1" presStyleIdx="2" presStyleCnt="8">
        <dgm:presLayoutVars>
          <dgm:bulletEnabled val="1"/>
        </dgm:presLayoutVars>
      </dgm:prSet>
      <dgm:spPr/>
    </dgm:pt>
    <dgm:pt modelId="{7A716016-8ED1-4F55-B67B-EF4AED86B56F}" type="pres">
      <dgm:prSet presAssocID="{9A512D13-83B0-4BC6-90EF-268811558D64}" presName="right_44_4" presStyleLbl="node1" presStyleIdx="3" presStyleCnt="8">
        <dgm:presLayoutVars>
          <dgm:bulletEnabled val="1"/>
        </dgm:presLayoutVars>
      </dgm:prSet>
      <dgm:spPr/>
    </dgm:pt>
    <dgm:pt modelId="{8E180FBC-D605-475D-B2D9-C15B3DE96CA0}" type="pres">
      <dgm:prSet presAssocID="{9A512D13-83B0-4BC6-90EF-268811558D64}" presName="left_44_1" presStyleLbl="node1" presStyleIdx="4" presStyleCnt="8">
        <dgm:presLayoutVars>
          <dgm:bulletEnabled val="1"/>
        </dgm:presLayoutVars>
      </dgm:prSet>
      <dgm:spPr/>
    </dgm:pt>
    <dgm:pt modelId="{C3439883-AE2E-4071-A648-9295A62DA6C0}" type="pres">
      <dgm:prSet presAssocID="{9A512D13-83B0-4BC6-90EF-268811558D64}" presName="left_44_2" presStyleLbl="node1" presStyleIdx="5" presStyleCnt="8">
        <dgm:presLayoutVars>
          <dgm:bulletEnabled val="1"/>
        </dgm:presLayoutVars>
      </dgm:prSet>
      <dgm:spPr/>
    </dgm:pt>
    <dgm:pt modelId="{1FAAEFD2-A9F0-4C05-9D5E-397AC2476C00}" type="pres">
      <dgm:prSet presAssocID="{9A512D13-83B0-4BC6-90EF-268811558D64}" presName="left_44_3" presStyleLbl="node1" presStyleIdx="6" presStyleCnt="8">
        <dgm:presLayoutVars>
          <dgm:bulletEnabled val="1"/>
        </dgm:presLayoutVars>
      </dgm:prSet>
      <dgm:spPr/>
    </dgm:pt>
    <dgm:pt modelId="{6B5A75C1-3F5B-489D-A47A-EAC0B4C26446}" type="pres">
      <dgm:prSet presAssocID="{9A512D13-83B0-4BC6-90EF-268811558D64}" presName="left_44_4" presStyleLbl="node1" presStyleIdx="7" presStyleCnt="8">
        <dgm:presLayoutVars>
          <dgm:bulletEnabled val="1"/>
        </dgm:presLayoutVars>
      </dgm:prSet>
      <dgm:spPr/>
    </dgm:pt>
  </dgm:ptLst>
  <dgm:cxnLst>
    <dgm:cxn modelId="{4A7E0D31-DC5C-441C-B7B8-4AE5AC594A8B}" type="presOf" srcId="{57D3854A-971F-4422-9248-C509274BB41D}" destId="{51C1AB1D-5D57-4998-B371-75658E90AE60}" srcOrd="0" destOrd="0" presId="urn:microsoft.com/office/officeart/2005/8/layout/balance1"/>
    <dgm:cxn modelId="{24E3EF37-23B7-4AB8-A4BC-CE87B5D0843D}" type="presOf" srcId="{59E39D41-8C02-4602-B582-30A7B404AF08}" destId="{1FAAEFD2-A9F0-4C05-9D5E-397AC2476C00}" srcOrd="0" destOrd="0" presId="urn:microsoft.com/office/officeart/2005/8/layout/balance1"/>
    <dgm:cxn modelId="{AF47A75B-137B-4B5F-855F-4D36A91C86EC}" type="presOf" srcId="{7566B090-6488-4CC4-BCA3-164F0FD26A66}" destId="{86ED0D8A-6329-41B5-8227-119F9C2EEA9D}" srcOrd="0" destOrd="0" presId="urn:microsoft.com/office/officeart/2005/8/layout/balance1"/>
    <dgm:cxn modelId="{7A5A2B42-5FEE-4BF6-BD15-263FFDC92767}" srcId="{67B7BDB4-232C-41CA-9C3B-2C779CA6D0CE}" destId="{C24D9CFA-AB5F-4BEE-96E4-FCA1A7D0DF8F}" srcOrd="1" destOrd="0" parTransId="{1C3FB43B-4195-43B3-B94E-121713CF5E8B}" sibTransId="{E33AB938-B558-4287-9595-70D0C7D84229}"/>
    <dgm:cxn modelId="{1F978543-0ECC-4C6B-8A7F-3B5FD919FD77}" srcId="{67B7BDB4-232C-41CA-9C3B-2C779CA6D0CE}" destId="{59E39D41-8C02-4602-B582-30A7B404AF08}" srcOrd="2" destOrd="0" parTransId="{AD45A5EA-E914-4961-BB87-4A7EC2173096}" sibTransId="{6CC7D194-C0D1-4292-9170-B89168E5C425}"/>
    <dgm:cxn modelId="{DD2E5344-1722-4327-AA4E-67276B704F6E}" type="presOf" srcId="{D4B332A5-EE52-49A1-9363-C3CCC3A4B45A}" destId="{2AE4829A-DC8C-48DE-892A-6BDA15EC234D}" srcOrd="0" destOrd="0" presId="urn:microsoft.com/office/officeart/2005/8/layout/balance1"/>
    <dgm:cxn modelId="{73A2F258-12E3-40BF-8DA0-7693E4C8B46F}" srcId="{57D3854A-971F-4422-9248-C509274BB41D}" destId="{0424F3A5-113D-413A-A920-C1781917675E}" srcOrd="0" destOrd="0" parTransId="{3767BFEE-CECE-4E12-8E5F-D3E37F97F0DD}" sibTransId="{716D06F2-0FC0-4896-8778-FDA3B512AE4B}"/>
    <dgm:cxn modelId="{F83CE559-2CB3-4CBA-A903-BE10A3B4656C}" srcId="{67B7BDB4-232C-41CA-9C3B-2C779CA6D0CE}" destId="{2AC47B69-B8F3-4455-BCDD-27E53AF2B646}" srcOrd="3" destOrd="0" parTransId="{553FFECF-B8A2-4A5C-99CD-458C0FE2851F}" sibTransId="{585882B5-2F63-434B-935F-6BD6D049D2B3}"/>
    <dgm:cxn modelId="{46ABFF5A-1B87-49F1-ACF9-16654C9AE16B}" srcId="{9A512D13-83B0-4BC6-90EF-268811558D64}" destId="{67B7BDB4-232C-41CA-9C3B-2C779CA6D0CE}" srcOrd="0" destOrd="0" parTransId="{F628FCF1-8281-4B09-B778-ED0DB2658D18}" sibTransId="{5D4D473A-4426-4B3B-A2CC-BD37DF12BE18}"/>
    <dgm:cxn modelId="{51163B81-9360-4FD0-BFAB-96E92EFB0086}" type="presOf" srcId="{0424F3A5-113D-413A-A920-C1781917675E}" destId="{E58EDD22-0587-43CD-923B-290AF1D14CEA}" srcOrd="0" destOrd="0" presId="urn:microsoft.com/office/officeart/2005/8/layout/balance1"/>
    <dgm:cxn modelId="{43232085-E724-4972-B02C-46E2B8E634C8}" srcId="{57D3854A-971F-4422-9248-C509274BB41D}" destId="{F15B672A-4E41-4919-B4B6-79AB541B3326}" srcOrd="3" destOrd="0" parTransId="{07E0596F-5E88-4D95-A7D1-B97170DD9B81}" sibTransId="{B9AB0D60-1CAB-41FD-9ADC-721551E8C8C3}"/>
    <dgm:cxn modelId="{35995497-38F7-4449-BE27-6C33224CB0E7}" type="presOf" srcId="{2AC47B69-B8F3-4455-BCDD-27E53AF2B646}" destId="{6B5A75C1-3F5B-489D-A47A-EAC0B4C26446}" srcOrd="0" destOrd="0" presId="urn:microsoft.com/office/officeart/2005/8/layout/balance1"/>
    <dgm:cxn modelId="{1961869B-5E84-44B3-AC87-12F2DB2521A7}" type="presOf" srcId="{C24D9CFA-AB5F-4BEE-96E4-FCA1A7D0DF8F}" destId="{C3439883-AE2E-4071-A648-9295A62DA6C0}" srcOrd="0" destOrd="0" presId="urn:microsoft.com/office/officeart/2005/8/layout/balance1"/>
    <dgm:cxn modelId="{173CE8A4-062A-4A61-8EA5-1E95DFFF3C6D}" type="presOf" srcId="{67B7BDB4-232C-41CA-9C3B-2C779CA6D0CE}" destId="{4AF2F555-C444-4E7B-AEF2-819673D6B377}" srcOrd="0" destOrd="0" presId="urn:microsoft.com/office/officeart/2005/8/layout/balance1"/>
    <dgm:cxn modelId="{C46E18A7-5C48-4749-964B-82B02DDF3B4F}" srcId="{67B7BDB4-232C-41CA-9C3B-2C779CA6D0CE}" destId="{01A5ADBB-ECF5-4EC0-9F13-EB4A5FCEAE15}" srcOrd="0" destOrd="0" parTransId="{33EEA0EF-CE3C-40DC-B3DF-7019A4346279}" sibTransId="{85231072-0E23-4330-9A2C-87520F0377E1}"/>
    <dgm:cxn modelId="{5A2CE0AE-0FAA-4991-9108-8E660DFC41A3}" srcId="{9A512D13-83B0-4BC6-90EF-268811558D64}" destId="{57D3854A-971F-4422-9248-C509274BB41D}" srcOrd="1" destOrd="0" parTransId="{26D93C82-06EA-48CB-BD1B-D531171C9517}" sibTransId="{6DA07D97-F02C-4562-BC4C-EA68588D8CF3}"/>
    <dgm:cxn modelId="{FCE618B2-F9F1-4736-B7A0-F489BD5D694D}" type="presOf" srcId="{F15B672A-4E41-4919-B4B6-79AB541B3326}" destId="{7A716016-8ED1-4F55-B67B-EF4AED86B56F}" srcOrd="0" destOrd="0" presId="urn:microsoft.com/office/officeart/2005/8/layout/balance1"/>
    <dgm:cxn modelId="{19366CB7-ADF7-4B3A-AE9F-78A73E916F2F}" type="presOf" srcId="{9A512D13-83B0-4BC6-90EF-268811558D64}" destId="{10BE8470-57CB-49DB-B340-180606CD84C8}" srcOrd="0" destOrd="0" presId="urn:microsoft.com/office/officeart/2005/8/layout/balance1"/>
    <dgm:cxn modelId="{415400B9-4B91-40BE-B624-3C3F316B9285}" type="presOf" srcId="{01A5ADBB-ECF5-4EC0-9F13-EB4A5FCEAE15}" destId="{8E180FBC-D605-475D-B2D9-C15B3DE96CA0}" srcOrd="0" destOrd="0" presId="urn:microsoft.com/office/officeart/2005/8/layout/balance1"/>
    <dgm:cxn modelId="{66C718C9-D537-4ED3-8E89-A4AFE4F9A6D1}" srcId="{57D3854A-971F-4422-9248-C509274BB41D}" destId="{7566B090-6488-4CC4-BCA3-164F0FD26A66}" srcOrd="1" destOrd="0" parTransId="{F4D64815-58AB-4F5B-8EF3-CEB088238A31}" sibTransId="{E80193FE-0392-42A9-BD20-CABB5D3A12CF}"/>
    <dgm:cxn modelId="{2417F2F9-5D35-4FA1-9946-31C9FFA79786}" srcId="{57D3854A-971F-4422-9248-C509274BB41D}" destId="{D4B332A5-EE52-49A1-9363-C3CCC3A4B45A}" srcOrd="2" destOrd="0" parTransId="{6A51F968-2D0A-4D21-BBB1-D87BB69C37B6}" sibTransId="{1D6C53A4-ABB8-4189-9C39-F28399B1B31C}"/>
    <dgm:cxn modelId="{419A4729-2F0C-4772-9B4B-A577CDB11BFC}" type="presParOf" srcId="{10BE8470-57CB-49DB-B340-180606CD84C8}" destId="{F08E48F6-20B9-43B2-9BB2-DDF1842AEF99}" srcOrd="0" destOrd="0" presId="urn:microsoft.com/office/officeart/2005/8/layout/balance1"/>
    <dgm:cxn modelId="{F8333181-9A07-49CB-8AE6-08C296ED236B}" type="presParOf" srcId="{10BE8470-57CB-49DB-B340-180606CD84C8}" destId="{00E16242-AD8D-40BF-8173-F720058A4085}" srcOrd="1" destOrd="0" presId="urn:microsoft.com/office/officeart/2005/8/layout/balance1"/>
    <dgm:cxn modelId="{386A1810-9C3A-4ED5-A722-9EBAD5EFF26B}" type="presParOf" srcId="{00E16242-AD8D-40BF-8173-F720058A4085}" destId="{4AF2F555-C444-4E7B-AEF2-819673D6B377}" srcOrd="0" destOrd="0" presId="urn:microsoft.com/office/officeart/2005/8/layout/balance1"/>
    <dgm:cxn modelId="{0F5786FB-9B6C-4FA2-8930-0301C25F7FB0}" type="presParOf" srcId="{00E16242-AD8D-40BF-8173-F720058A4085}" destId="{51C1AB1D-5D57-4998-B371-75658E90AE60}" srcOrd="1" destOrd="0" presId="urn:microsoft.com/office/officeart/2005/8/layout/balance1"/>
    <dgm:cxn modelId="{C42C8079-5B5A-493F-8B89-C47588989E04}" type="presParOf" srcId="{10BE8470-57CB-49DB-B340-180606CD84C8}" destId="{42755383-066D-48B3-AC85-1C23A81B9991}" srcOrd="2" destOrd="0" presId="urn:microsoft.com/office/officeart/2005/8/layout/balance1"/>
    <dgm:cxn modelId="{87F2402A-9B0E-410B-97C0-D1654BC90D26}" type="presParOf" srcId="{42755383-066D-48B3-AC85-1C23A81B9991}" destId="{105EE5EC-DD11-49DC-9C6F-416DDEB5269A}" srcOrd="0" destOrd="0" presId="urn:microsoft.com/office/officeart/2005/8/layout/balance1"/>
    <dgm:cxn modelId="{68856B85-EF59-4944-AB0F-7C5CF0EB9303}" type="presParOf" srcId="{42755383-066D-48B3-AC85-1C23A81B9991}" destId="{C4ABD7D7-198A-4B9C-9645-0F8DF48CB185}" srcOrd="1" destOrd="0" presId="urn:microsoft.com/office/officeart/2005/8/layout/balance1"/>
    <dgm:cxn modelId="{E461A998-F168-4724-BFB8-4AEE96296E13}" type="presParOf" srcId="{42755383-066D-48B3-AC85-1C23A81B9991}" destId="{831308DF-8616-40D1-BF29-D8A59241260C}" srcOrd="2" destOrd="0" presId="urn:microsoft.com/office/officeart/2005/8/layout/balance1"/>
    <dgm:cxn modelId="{4ABE87A4-2ECD-4443-8050-A380EE82E1F8}" type="presParOf" srcId="{42755383-066D-48B3-AC85-1C23A81B9991}" destId="{E58EDD22-0587-43CD-923B-290AF1D14CEA}" srcOrd="3" destOrd="0" presId="urn:microsoft.com/office/officeart/2005/8/layout/balance1"/>
    <dgm:cxn modelId="{4B820CD0-25B1-4D77-9B45-3A5B1E57948B}" type="presParOf" srcId="{42755383-066D-48B3-AC85-1C23A81B9991}" destId="{86ED0D8A-6329-41B5-8227-119F9C2EEA9D}" srcOrd="4" destOrd="0" presId="urn:microsoft.com/office/officeart/2005/8/layout/balance1"/>
    <dgm:cxn modelId="{D8D74D78-7F1E-485B-AE66-36185F8178E2}" type="presParOf" srcId="{42755383-066D-48B3-AC85-1C23A81B9991}" destId="{2AE4829A-DC8C-48DE-892A-6BDA15EC234D}" srcOrd="5" destOrd="0" presId="urn:microsoft.com/office/officeart/2005/8/layout/balance1"/>
    <dgm:cxn modelId="{8C055E9C-9240-43BD-A22C-A3D0AA37FC03}" type="presParOf" srcId="{42755383-066D-48B3-AC85-1C23A81B9991}" destId="{7A716016-8ED1-4F55-B67B-EF4AED86B56F}" srcOrd="6" destOrd="0" presId="urn:microsoft.com/office/officeart/2005/8/layout/balance1"/>
    <dgm:cxn modelId="{F7A2982D-FB6D-4DDA-9CB7-9E89899306F1}" type="presParOf" srcId="{42755383-066D-48B3-AC85-1C23A81B9991}" destId="{8E180FBC-D605-475D-B2D9-C15B3DE96CA0}" srcOrd="7" destOrd="0" presId="urn:microsoft.com/office/officeart/2005/8/layout/balance1"/>
    <dgm:cxn modelId="{351A2B06-A820-48A1-BF46-5AB5DF49758D}" type="presParOf" srcId="{42755383-066D-48B3-AC85-1C23A81B9991}" destId="{C3439883-AE2E-4071-A648-9295A62DA6C0}" srcOrd="8" destOrd="0" presId="urn:microsoft.com/office/officeart/2005/8/layout/balance1"/>
    <dgm:cxn modelId="{9B837E05-EA7C-425B-8A21-A0FA010AAB9F}" type="presParOf" srcId="{42755383-066D-48B3-AC85-1C23A81B9991}" destId="{1FAAEFD2-A9F0-4C05-9D5E-397AC2476C00}" srcOrd="9" destOrd="0" presId="urn:microsoft.com/office/officeart/2005/8/layout/balance1"/>
    <dgm:cxn modelId="{FBBF3509-346E-459C-98E8-77381A3B7EC9}" type="presParOf" srcId="{42755383-066D-48B3-AC85-1C23A81B9991}" destId="{6B5A75C1-3F5B-489D-A47A-EAC0B4C26446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2F555-C444-4E7B-AEF2-819673D6B377}">
      <dsp:nvSpPr>
        <dsp:cNvPr id="0" name=""/>
        <dsp:cNvSpPr/>
      </dsp:nvSpPr>
      <dsp:spPr>
        <a:xfrm>
          <a:off x="3343211" y="0"/>
          <a:ext cx="1566481" cy="8702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Life </a:t>
          </a:r>
          <a:r>
            <a:rPr lang="sv-SE" sz="1600" kern="1200" dirty="0" err="1"/>
            <a:t>Cycle</a:t>
          </a:r>
          <a:r>
            <a:rPr lang="sv-SE" sz="1600" kern="1200" dirty="0"/>
            <a:t> </a:t>
          </a:r>
          <a:r>
            <a:rPr lang="sv-SE" sz="1600" kern="1200" dirty="0" err="1"/>
            <a:t>Assessment</a:t>
          </a:r>
          <a:r>
            <a:rPr lang="sv-SE" sz="1600" kern="1200" dirty="0"/>
            <a:t> (LCA)</a:t>
          </a:r>
          <a:endParaRPr lang="en-US" sz="1600" kern="1200" dirty="0"/>
        </a:p>
      </dsp:txBody>
      <dsp:txXfrm>
        <a:off x="3368700" y="25489"/>
        <a:ext cx="1515503" cy="819289"/>
      </dsp:txXfrm>
    </dsp:sp>
    <dsp:sp modelId="{51C1AB1D-5D57-4998-B371-75658E90AE60}">
      <dsp:nvSpPr>
        <dsp:cNvPr id="0" name=""/>
        <dsp:cNvSpPr/>
      </dsp:nvSpPr>
      <dsp:spPr>
        <a:xfrm>
          <a:off x="5605907" y="0"/>
          <a:ext cx="1566481" cy="8702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User </a:t>
          </a:r>
          <a:r>
            <a:rPr lang="sv-SE" sz="1600" kern="1200" dirty="0" err="1"/>
            <a:t>expectations</a:t>
          </a:r>
          <a:endParaRPr lang="en-US" sz="1600" kern="1200" dirty="0"/>
        </a:p>
      </dsp:txBody>
      <dsp:txXfrm>
        <a:off x="5631396" y="25489"/>
        <a:ext cx="1515503" cy="819289"/>
      </dsp:txXfrm>
    </dsp:sp>
    <dsp:sp modelId="{C4ABD7D7-198A-4B9C-9645-0F8DF48CB185}">
      <dsp:nvSpPr>
        <dsp:cNvPr id="0" name=""/>
        <dsp:cNvSpPr/>
      </dsp:nvSpPr>
      <dsp:spPr>
        <a:xfrm>
          <a:off x="4931449" y="3698637"/>
          <a:ext cx="652700" cy="6527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308DF-8616-40D1-BF29-D8A59241260C}">
      <dsp:nvSpPr>
        <dsp:cNvPr id="0" name=""/>
        <dsp:cNvSpPr/>
      </dsp:nvSpPr>
      <dsp:spPr>
        <a:xfrm>
          <a:off x="3299697" y="3425373"/>
          <a:ext cx="3916204" cy="2645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EDD22-0587-43CD-923B-290AF1D14CEA}">
      <dsp:nvSpPr>
        <dsp:cNvPr id="0" name=""/>
        <dsp:cNvSpPr/>
      </dsp:nvSpPr>
      <dsp:spPr>
        <a:xfrm>
          <a:off x="5605907" y="2857958"/>
          <a:ext cx="1566481" cy="536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 err="1"/>
            <a:t>Literature</a:t>
          </a:r>
          <a:r>
            <a:rPr lang="sv-SE" sz="1300" kern="1200" dirty="0"/>
            <a:t> on </a:t>
          </a:r>
          <a:r>
            <a:rPr lang="sv-SE" sz="1300" kern="1200" dirty="0" err="1"/>
            <a:t>simplified</a:t>
          </a:r>
          <a:r>
            <a:rPr lang="sv-SE" sz="1300" kern="1200" dirty="0"/>
            <a:t> LCA</a:t>
          </a:r>
          <a:endParaRPr lang="en-US" sz="1300" kern="1200" dirty="0"/>
        </a:p>
      </dsp:txBody>
      <dsp:txXfrm>
        <a:off x="5632076" y="2884127"/>
        <a:ext cx="1514143" cy="483746"/>
      </dsp:txXfrm>
    </dsp:sp>
    <dsp:sp modelId="{86ED0D8A-6329-41B5-8227-119F9C2EEA9D}">
      <dsp:nvSpPr>
        <dsp:cNvPr id="0" name=""/>
        <dsp:cNvSpPr/>
      </dsp:nvSpPr>
      <dsp:spPr>
        <a:xfrm>
          <a:off x="5605907" y="2280101"/>
          <a:ext cx="1566481" cy="536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11 </a:t>
          </a:r>
          <a:r>
            <a:rPr lang="sv-SE" sz="1300" kern="1200" dirty="0" err="1"/>
            <a:t>customer</a:t>
          </a:r>
          <a:r>
            <a:rPr lang="sv-SE" sz="1300" kern="1200" dirty="0"/>
            <a:t> </a:t>
          </a:r>
          <a:r>
            <a:rPr lang="sv-SE" sz="1300" kern="1200" dirty="0" err="1"/>
            <a:t>requests</a:t>
          </a:r>
          <a:endParaRPr lang="en-US" sz="1300" kern="1200" dirty="0"/>
        </a:p>
      </dsp:txBody>
      <dsp:txXfrm>
        <a:off x="5632076" y="2306270"/>
        <a:ext cx="1514143" cy="483746"/>
      </dsp:txXfrm>
    </dsp:sp>
    <dsp:sp modelId="{2AE4829A-DC8C-48DE-892A-6BDA15EC234D}">
      <dsp:nvSpPr>
        <dsp:cNvPr id="0" name=""/>
        <dsp:cNvSpPr/>
      </dsp:nvSpPr>
      <dsp:spPr>
        <a:xfrm>
          <a:off x="5605907" y="1702243"/>
          <a:ext cx="1566481" cy="536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Discussion with stakeholders</a:t>
          </a:r>
          <a:endParaRPr lang="en-US" sz="1300" kern="1200" dirty="0"/>
        </a:p>
      </dsp:txBody>
      <dsp:txXfrm>
        <a:off x="5632076" y="1728412"/>
        <a:ext cx="1514143" cy="483746"/>
      </dsp:txXfrm>
    </dsp:sp>
    <dsp:sp modelId="{7A716016-8ED1-4F55-B67B-EF4AED86B56F}">
      <dsp:nvSpPr>
        <dsp:cNvPr id="0" name=""/>
        <dsp:cNvSpPr/>
      </dsp:nvSpPr>
      <dsp:spPr>
        <a:xfrm>
          <a:off x="5605907" y="1113942"/>
          <a:ext cx="1566481" cy="536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Workshop on </a:t>
          </a:r>
          <a:r>
            <a:rPr lang="sv-SE" sz="1300" kern="1200" dirty="0" err="1"/>
            <a:t>usability</a:t>
          </a:r>
          <a:endParaRPr lang="en-US" sz="1300" kern="1200" dirty="0"/>
        </a:p>
      </dsp:txBody>
      <dsp:txXfrm>
        <a:off x="5632076" y="1140111"/>
        <a:ext cx="1514143" cy="483746"/>
      </dsp:txXfrm>
    </dsp:sp>
    <dsp:sp modelId="{8E180FBC-D605-475D-B2D9-C15B3DE96CA0}">
      <dsp:nvSpPr>
        <dsp:cNvPr id="0" name=""/>
        <dsp:cNvSpPr/>
      </dsp:nvSpPr>
      <dsp:spPr>
        <a:xfrm>
          <a:off x="3343211" y="2857958"/>
          <a:ext cx="1566481" cy="536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LCA standards</a:t>
          </a:r>
          <a:endParaRPr lang="en-US" sz="1300" kern="1200" dirty="0"/>
        </a:p>
      </dsp:txBody>
      <dsp:txXfrm>
        <a:off x="3369380" y="2884127"/>
        <a:ext cx="1514143" cy="483746"/>
      </dsp:txXfrm>
    </dsp:sp>
    <dsp:sp modelId="{C3439883-AE2E-4071-A648-9295A62DA6C0}">
      <dsp:nvSpPr>
        <dsp:cNvPr id="0" name=""/>
        <dsp:cNvSpPr/>
      </dsp:nvSpPr>
      <dsp:spPr>
        <a:xfrm>
          <a:off x="3343211" y="2280101"/>
          <a:ext cx="1566481" cy="536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LCA experts</a:t>
          </a:r>
          <a:endParaRPr lang="en-US" sz="1300" kern="1200" dirty="0"/>
        </a:p>
      </dsp:txBody>
      <dsp:txXfrm>
        <a:off x="3369380" y="2306270"/>
        <a:ext cx="1514143" cy="483746"/>
      </dsp:txXfrm>
    </dsp:sp>
    <dsp:sp modelId="{1FAAEFD2-A9F0-4C05-9D5E-397AC2476C00}">
      <dsp:nvSpPr>
        <dsp:cNvPr id="0" name=""/>
        <dsp:cNvSpPr/>
      </dsp:nvSpPr>
      <dsp:spPr>
        <a:xfrm>
          <a:off x="3343211" y="1702243"/>
          <a:ext cx="1566481" cy="536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Previous LCA for telecom</a:t>
          </a:r>
          <a:endParaRPr lang="en-US" sz="1300" kern="1200" dirty="0"/>
        </a:p>
      </dsp:txBody>
      <dsp:txXfrm>
        <a:off x="3369380" y="1728412"/>
        <a:ext cx="1514143" cy="483746"/>
      </dsp:txXfrm>
    </dsp:sp>
    <dsp:sp modelId="{6B5A75C1-3F5B-489D-A47A-EAC0B4C26446}">
      <dsp:nvSpPr>
        <dsp:cNvPr id="0" name=""/>
        <dsp:cNvSpPr/>
      </dsp:nvSpPr>
      <dsp:spPr>
        <a:xfrm>
          <a:off x="3343211" y="1113942"/>
          <a:ext cx="1566481" cy="536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LCA data and </a:t>
          </a:r>
          <a:r>
            <a:rPr lang="sv-SE" sz="1300" kern="1200" dirty="0" err="1"/>
            <a:t>tools</a:t>
          </a:r>
          <a:endParaRPr lang="en-US" sz="1300" kern="1200" dirty="0"/>
        </a:p>
      </dsp:txBody>
      <dsp:txXfrm>
        <a:off x="3369380" y="1140111"/>
        <a:ext cx="1514143" cy="483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9A180-805B-4C04-89DB-295C4184D3A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2A4F9-8B96-4A8B-B3FC-5C5A3FEE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9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F1F1-05CF-4282-8E3B-68817945C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5AB3A-381A-422B-9E00-D0D8CFF7A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E4FC5-5005-4352-88A3-AC88FA63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58AB-BFCA-47C1-824B-4E524CA6E3E6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CEE11-1E14-4A47-BC30-A4551ACC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51E85-0088-432D-9517-65AF39B6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1A599-941B-4D67-B5A9-13EA1603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2040B-8B06-4EE7-91DC-92E76F573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43FB7-4783-4451-BB58-DB558B1E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4BF9-415E-4AC7-AB5F-6DCFD9E851AB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1EE2F-7156-4FA3-9EF4-AEB343C8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F55D4-22DF-4BA7-8861-F19D1E6A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5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8DBDD-48AF-4EB8-8544-9019605C9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A0CD2-BA71-45B6-9077-CB9A489DD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4A0E0-D360-46BC-BFCD-7931273D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359A-2603-482B-9FBC-D871A74E85FC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029DD-2D8F-4BBB-9C92-72D0BCB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4F391-3B09-45C0-82D4-7BE10F1A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7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48215-BD85-4EB0-92B3-96C4B61EE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46D51-00BE-498F-AF90-3A1026397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2952-7FF3-4C19-878E-551C0B17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C7AA-D7BB-484C-9DE2-49DD4DC534F6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42F59-C593-4180-BE6A-6AA501F9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59DF-05EA-4D5E-A330-58CF3E9D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8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BD99-9B85-4717-8A83-52A58CAE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F75C3-90C7-4AF8-940B-289453959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B0020-DD12-4EB1-8E12-E08F0B73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5857-E788-47D1-8E4F-8184900B3281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36C7E-1F5A-404E-854D-2CFFF8C0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41A8A-013E-496F-9C5E-9294067B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68C22-51F3-4B58-BF81-F2739969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82C7B-4438-4AD3-BE69-9EFC74146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DE5BB-E52A-4350-BEA9-418F426CA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1F93B-CE0C-4494-9DF1-B5DC903D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AB9B-4C4B-400B-983A-2B9F0F0605F2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90D3-28FD-4409-A295-1D939E5E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0ABD7-A8B7-41BE-9EB1-D806AFEB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8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9E39C-EE40-4F42-96CB-FC485228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6F192-04DA-4857-ADED-653D2B15F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977F8-73DD-47D2-B0C2-51A094E89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8F49F-6120-4BC0-B64D-67160BF36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A087D4-2B43-4286-9401-0C3A7A86B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FBF51-54F2-4145-9D63-941C3A67C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D478-24FD-45B3-81A5-F2201CFCFFB6}" type="datetime1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DB14A-3258-4B87-8621-623C31DC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5C0E2-03EE-404C-90D8-AB1669B4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8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40BA-2AC6-4D00-88EA-F051834F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70AF1-E204-4506-9D44-40A77C18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A386-30CC-46BC-9587-A4771F6130D3}" type="datetime1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0097D-BEE5-490D-A7FA-1338AEB4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80951-8886-46BF-86E1-748A6E3D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7BBD4-4312-4A92-8710-DE5EA463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816C-3CC7-4F30-9ED0-D216121B9C43}" type="datetime1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A7C48-EB3B-4294-A578-3BB7CBA3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C2E73-7443-46E6-A647-7C7C3D65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7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7E57-3C54-46E2-A10C-A7C939E9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6CE79-482F-48FD-B731-64AD2ED82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A2131-4457-44FF-B8A7-F5BEB1C48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F1FBD-4AA8-442F-89F6-50B14917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1B0E-15E0-44A7-A81E-5FD68A67B573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CA96D-CB7F-4022-A511-F077D619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C4A5D-B429-4EC5-AE11-8F38C4C5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5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AE6B-34CD-4589-8F70-4A05912A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2158E-3BDF-4F17-8FB4-52CD888A6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3225-7F94-4901-85B2-45EE60DB6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546BC-7166-479C-8BAC-1342095F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B15-0FB3-47FD-AD5F-AD72AB7F2A4A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EE33F-F320-4576-B314-34C37C4B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1D99E-7DCA-4979-AE00-95567CFA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94FB3-E6BB-4280-83FB-8885B8F7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B6A7D-1D7B-4EC8-A6B1-6C2788A62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CB7AF-A028-4575-8966-90A3A6691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7EC0E-7502-456E-ADC6-0CCF6EE6D5A8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8FADB-3E4B-4D8C-B714-129D65C7D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79120-3974-4767-94E8-56803933E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0FD53-A4CA-42A3-BFAB-BAC68A29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5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B11012-3491-43E2-8418-2211745F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Reminder</a:t>
            </a:r>
            <a:r>
              <a:rPr lang="en-US" dirty="0"/>
              <a:t>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A18243-D226-4725-AD89-E49BC0FDF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Clean values in </a:t>
            </a:r>
            <a:r>
              <a:rPr lang="en-US" sz="4000" dirty="0" err="1">
                <a:solidFill>
                  <a:srgbClr val="FF0000"/>
                </a:solidFill>
              </a:rPr>
              <a:t>PEEC_demo</a:t>
            </a:r>
            <a:r>
              <a:rPr lang="en-US" sz="4000" dirty="0">
                <a:solidFill>
                  <a:srgbClr val="FF0000"/>
                </a:solidFill>
              </a:rPr>
              <a:t> and open the good sheet prior to the presentation</a:t>
            </a:r>
          </a:p>
          <a:p>
            <a:r>
              <a:rPr lang="en-US" sz="4000" dirty="0">
                <a:solidFill>
                  <a:srgbClr val="FF0000"/>
                </a:solidFill>
              </a:rPr>
              <a:t>Have the report opened + GaBi?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7572B3-F10E-4CD9-954F-2A39787E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5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2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46D067E-5D43-4C78-BE36-5DC46F8C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sv-SE"/>
              <a:t>Conclusion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9A5CC3-0278-452F-B4BF-D4CED4CE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pPr fontAlgn="ctr"/>
            <a:r>
              <a:rPr lang="en-US" sz="2000" dirty="0"/>
              <a:t>PEEC = carbon </a:t>
            </a:r>
            <a:r>
              <a:rPr lang="en-US" sz="2000" dirty="0" err="1"/>
              <a:t>footprinter</a:t>
            </a:r>
            <a:r>
              <a:rPr lang="en-US" sz="2000" dirty="0"/>
              <a:t> for telecom products</a:t>
            </a:r>
          </a:p>
          <a:p>
            <a:pPr fontAlgn="ctr"/>
            <a:r>
              <a:rPr lang="en-US" sz="2000" dirty="0"/>
              <a:t>Transparent method</a:t>
            </a:r>
          </a:p>
          <a:p>
            <a:pPr fontAlgn="ctr"/>
            <a:r>
              <a:rPr lang="en-US" sz="2000" dirty="0"/>
              <a:t>Use case for industry</a:t>
            </a:r>
          </a:p>
          <a:p>
            <a:pPr lvl="1" fontAlgn="ctr"/>
            <a:r>
              <a:rPr lang="en-US" sz="2000" dirty="0"/>
              <a:t>Report CO</a:t>
            </a:r>
            <a:r>
              <a:rPr lang="en-US" sz="2000" baseline="-25000" dirty="0"/>
              <a:t>2</a:t>
            </a:r>
            <a:r>
              <a:rPr lang="en-US" sz="2000" dirty="0"/>
              <a:t> emissions</a:t>
            </a:r>
          </a:p>
          <a:p>
            <a:pPr lvl="1" fontAlgn="ctr"/>
            <a:r>
              <a:rPr lang="en-US" sz="2000" dirty="0"/>
              <a:t>Answer customer questions</a:t>
            </a:r>
          </a:p>
          <a:p>
            <a:pPr lvl="1" fontAlgn="ctr"/>
            <a:r>
              <a:rPr lang="en-US" sz="2000" dirty="0"/>
              <a:t>Help research projects</a:t>
            </a:r>
          </a:p>
          <a:p>
            <a:pPr lvl="1" fontAlgn="ctr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4D716-EC6E-4F87-B397-1786717FC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104" y="1955089"/>
            <a:ext cx="5311390" cy="29478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1AD8AA-9CDB-4133-AC47-DFAA1BFD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30FD53-A4CA-42A3-BFAB-BAC68A29E7C1}" type="slidenum">
              <a:rPr lang="en-US" sz="1000"/>
              <a:pPr>
                <a:spcAft>
                  <a:spcPts val="600"/>
                </a:spcAft>
              </a:pPr>
              <a:t>9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40239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8118287-9665-44F7-A999-71972CF8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work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5876AD-D77D-4A0E-9001-10A84593F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6573951" cy="3908585"/>
          </a:xfrm>
        </p:spPr>
        <p:txBody>
          <a:bodyPr>
            <a:normAutofit/>
          </a:bodyPr>
          <a:lstStyle/>
          <a:p>
            <a:r>
              <a:rPr lang="en-US" sz="2000" dirty="0"/>
              <a:t>Update data for new products</a:t>
            </a:r>
          </a:p>
          <a:p>
            <a:pPr lvl="1"/>
            <a:r>
              <a:rPr lang="en-US" sz="2000" dirty="0"/>
              <a:t>Material declarations</a:t>
            </a:r>
          </a:p>
          <a:p>
            <a:pPr lvl="1"/>
            <a:r>
              <a:rPr lang="en-US" sz="2000" dirty="0"/>
              <a:t>Energy consumption in production processes</a:t>
            </a:r>
          </a:p>
          <a:p>
            <a:pPr lvl="1"/>
            <a:r>
              <a:rPr lang="en-US" sz="2000" dirty="0"/>
              <a:t>Transport in the supply chain</a:t>
            </a:r>
          </a:p>
          <a:p>
            <a:r>
              <a:rPr lang="en-US" sz="2000" dirty="0"/>
              <a:t>Include other environmental indicator</a:t>
            </a:r>
          </a:p>
          <a:p>
            <a:r>
              <a:rPr lang="en-US" sz="2000" dirty="0"/>
              <a:t>Include other life cycle stages</a:t>
            </a:r>
          </a:p>
          <a:p>
            <a:r>
              <a:rPr lang="en-US" sz="2000" dirty="0"/>
              <a:t>Further study the adoption and validity of the tool</a:t>
            </a:r>
          </a:p>
          <a:p>
            <a:r>
              <a:rPr lang="en-US" sz="2000" dirty="0"/>
              <a:t>Consider collaboration with existing tools</a:t>
            </a:r>
          </a:p>
        </p:txBody>
      </p:sp>
      <p:pic>
        <p:nvPicPr>
          <p:cNvPr id="3" name="Graphic 2" descr="Document">
            <a:extLst>
              <a:ext uri="{FF2B5EF4-FFF2-40B4-BE49-F238E27FC236}">
                <a16:creationId xmlns:a16="http://schemas.microsoft.com/office/drawing/2014/main" id="{02DEE9F0-6E6D-48D4-B874-9D069F165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D7227-E19F-4ABE-8ED2-DD29BC88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30FD53-A4CA-42A3-BFAB-BAC68A29E7C1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8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77929-B784-42AB-A0B3-EB649F8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Thanks for your attention!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7C10-332C-477E-9279-B3CEECA4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447" y="6019391"/>
            <a:ext cx="7315199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 and discussion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E5FB160-0926-4E91-953A-13C24A670E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5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D3CF0-1D17-472C-A973-B726778E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830FD53-A4CA-42A3-BFAB-BAC68A29E7C1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753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33A9-931F-440B-98CB-FA9B57C5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0A7DCAB-DB8B-40B1-9FA9-ED673F63FE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13523"/>
              </p:ext>
            </p:extLst>
          </p:nvPr>
        </p:nvGraphicFramePr>
        <p:xfrm>
          <a:off x="838200" y="1664293"/>
          <a:ext cx="105156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211">
                  <a:extLst>
                    <a:ext uri="{9D8B030D-6E8A-4147-A177-3AD203B41FA5}">
                      <a16:colId xmlns:a16="http://schemas.microsoft.com/office/drawing/2014/main" val="1561058121"/>
                    </a:ext>
                  </a:extLst>
                </a:gridCol>
                <a:gridCol w="2110636">
                  <a:extLst>
                    <a:ext uri="{9D8B030D-6E8A-4147-A177-3AD203B41FA5}">
                      <a16:colId xmlns:a16="http://schemas.microsoft.com/office/drawing/2014/main" val="3469399534"/>
                    </a:ext>
                  </a:extLst>
                </a:gridCol>
                <a:gridCol w="6518753">
                  <a:extLst>
                    <a:ext uri="{9D8B030D-6E8A-4147-A177-3AD203B41FA5}">
                      <a16:colId xmlns:a16="http://schemas.microsoft.com/office/drawing/2014/main" val="41425950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>
                          <a:effectLst/>
                        </a:rPr>
                        <a:t>Modified parameter</a:t>
                      </a:r>
                      <a:endParaRPr lang="en-US" sz="110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 dirty="0">
                          <a:effectLst/>
                        </a:rPr>
                        <a:t>Description</a:t>
                      </a:r>
                      <a:endParaRPr lang="en-US" sz="1100" dirty="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>
                          <a:effectLst/>
                        </a:rPr>
                        <a:t>Motivation</a:t>
                      </a:r>
                      <a:endParaRPr lang="en-US" sz="110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6901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 b="1">
                          <a:effectLst/>
                        </a:rPr>
                        <a:t>Plastics impact factor</a:t>
                      </a:r>
                      <a:endParaRPr lang="en-US" sz="1100" b="1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>
                          <a:effectLst/>
                        </a:rPr>
                        <a:t>Doubled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(from 2,5 to 5)</a:t>
                      </a:r>
                      <a:endParaRPr lang="en-US" sz="110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>
                          <a:effectLst/>
                        </a:rPr>
                        <a:t>The figure used for plastics is an estimation. We try a more conservative assumption.</a:t>
                      </a:r>
                      <a:endParaRPr lang="en-US" sz="110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210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 b="1">
                          <a:effectLst/>
                        </a:rPr>
                        <a:t>Aluminum impact factor</a:t>
                      </a:r>
                      <a:endParaRPr lang="en-US" sz="1100" b="1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>
                          <a:effectLst/>
                        </a:rPr>
                        <a:t>Halved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(from 19 to 9,5)</a:t>
                      </a:r>
                      <a:endParaRPr lang="en-US" sz="110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 dirty="0">
                          <a:effectLst/>
                        </a:rPr>
                        <a:t>Aluminum emission factor is an influent parameter for telecom products. A lower figure depicts a mix of virgin and recycled aluminum supply.</a:t>
                      </a:r>
                      <a:endParaRPr lang="en-US" sz="1100" dirty="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2617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 b="1">
                          <a:effectLst/>
                        </a:rPr>
                        <a:t>Gold impact factor</a:t>
                      </a:r>
                      <a:endParaRPr lang="en-US" sz="1100" b="1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>
                          <a:effectLst/>
                        </a:rPr>
                        <a:t>Halved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(from 49400 to 24700)</a:t>
                      </a:r>
                      <a:endParaRPr lang="en-US" sz="110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>
                          <a:effectLst/>
                        </a:rPr>
                        <a:t>Gold has a very high impact that tends to overwhelm the other materials in the result.  We try a lower value (like in other databases).</a:t>
                      </a:r>
                      <a:endParaRPr lang="en-US" sz="110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320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 b="1">
                          <a:effectLst/>
                        </a:rPr>
                        <a:t>Raw material input factors</a:t>
                      </a:r>
                      <a:endParaRPr lang="en-US" sz="1100" b="1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>
                          <a:effectLst/>
                        </a:rPr>
                        <a:t>Input waste for all raw materials is doubled (an input factor of 1,1 becomes 1,2)</a:t>
                      </a:r>
                      <a:endParaRPr lang="en-US" sz="110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 dirty="0">
                          <a:effectLst/>
                        </a:rPr>
                        <a:t>The extra materials needed as input and wasted during production is estimated in the model. We try a more conservative assumption.  </a:t>
                      </a:r>
                      <a:endParaRPr lang="en-US" sz="1100" dirty="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5998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 b="1">
                          <a:effectLst/>
                        </a:rPr>
                        <a:t>IC emission factor</a:t>
                      </a:r>
                      <a:endParaRPr lang="en-US" sz="1100" b="1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>
                          <a:effectLst/>
                        </a:rPr>
                        <a:t>Doubled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(from 1,72 to 3,44)</a:t>
                      </a:r>
                      <a:endParaRPr lang="en-US" sz="110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>
                          <a:effectLst/>
                        </a:rPr>
                        <a:t>IC is identified in most LCA for ICT studies as a major contributor. In addition, the figure used in the example is rather low compared to other studies.</a:t>
                      </a:r>
                      <a:endParaRPr lang="en-US" sz="110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62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 b="1">
                          <a:effectLst/>
                        </a:rPr>
                        <a:t>Assembly emission factor</a:t>
                      </a:r>
                      <a:endParaRPr lang="en-US" sz="1100" b="1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>
                          <a:effectLst/>
                        </a:rPr>
                        <a:t>Doubled</a:t>
                      </a:r>
                      <a:endParaRPr lang="en-US" sz="110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>
                          <a:effectLst/>
                        </a:rPr>
                        <a:t>Assembly is very roughly taken into account. We try a more conservative assumption.</a:t>
                      </a:r>
                      <a:endParaRPr lang="en-US" sz="110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5999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Scenario for support operation</a:t>
                      </a:r>
                      <a:endParaRPr lang="en-US" sz="1100" b="1" dirty="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>
                          <a:effectLst/>
                        </a:rPr>
                        <a:t>A 75% allocation of overall Ericsson operations is assumed instead of 50%</a:t>
                      </a:r>
                      <a:endParaRPr lang="en-US" sz="110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791845" algn="l"/>
                          <a:tab pos="1620520" algn="l"/>
                          <a:tab pos="2448560" algn="l"/>
                          <a:tab pos="3312160" algn="l"/>
                          <a:tab pos="4104640" algn="l"/>
                          <a:tab pos="4932680" algn="l"/>
                        </a:tabLst>
                      </a:pPr>
                      <a:r>
                        <a:rPr lang="en-US" sz="1100" dirty="0">
                          <a:effectLst/>
                        </a:rPr>
                        <a:t>Allocating support operations to a product is challenging. We try a more conservative assumption.</a:t>
                      </a:r>
                      <a:endParaRPr lang="en-US" sz="1100" dirty="0">
                        <a:effectLst/>
                        <a:latin typeface="Ericsson Hilda" panose="00000500000000000000" pitchFamily="2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465384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4D708-937B-4681-BFCC-8D39A522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E967D06-0586-4D4E-A748-D9EC790E78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27798"/>
              </p:ext>
            </p:extLst>
          </p:nvPr>
        </p:nvGraphicFramePr>
        <p:xfrm>
          <a:off x="838200" y="4465529"/>
          <a:ext cx="10515600" cy="2392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273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A9B7-79FC-40B1-8D65-18A55E75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review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F9EC7-B6F8-440F-9A45-264962EE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tool easy to understand without the help of any explanation or documentation?</a:t>
            </a:r>
          </a:p>
          <a:p>
            <a:r>
              <a:rPr lang="en-US" dirty="0"/>
              <a:t>Participants: approx. 10 within Ericsson</a:t>
            </a:r>
          </a:p>
          <a:p>
            <a:r>
              <a:rPr lang="en-US" dirty="0"/>
              <a:t>Qualitative feedback after 10 minutes on-boarding experience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35AF7-8F4D-4437-AA14-DBCEB5CB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450F19-632D-4695-9EAC-648B08A4A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480774"/>
              </p:ext>
            </p:extLst>
          </p:nvPr>
        </p:nvGraphicFramePr>
        <p:xfrm>
          <a:off x="892444" y="3834401"/>
          <a:ext cx="10515600" cy="257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33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18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0174588-6A57-4163-B90F-9B49BADD15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45EC48-B341-401A-97CE-211808421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1839" y="1523322"/>
            <a:ext cx="7010018" cy="22882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Developing a Parameterized Embodied Emissions Calculator (PEEC) for telecommunication networks equipment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89045-9CE0-45BF-A442-97573CEDE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8747" y="3811547"/>
            <a:ext cx="7010018" cy="1060684"/>
          </a:xfrm>
        </p:spPr>
        <p:txBody>
          <a:bodyPr>
            <a:normAutofit/>
          </a:bodyPr>
          <a:lstStyle/>
          <a:p>
            <a:pPr algn="l"/>
            <a:r>
              <a:rPr lang="sv-SE" dirty="0" err="1"/>
              <a:t>Master’s</a:t>
            </a:r>
            <a:r>
              <a:rPr lang="sv-SE" dirty="0"/>
              <a:t> </a:t>
            </a:r>
            <a:r>
              <a:rPr lang="sv-SE" dirty="0" err="1"/>
              <a:t>thesis</a:t>
            </a:r>
            <a:r>
              <a:rPr lang="sv-SE" dirty="0"/>
              <a:t> presentation</a:t>
            </a:r>
          </a:p>
          <a:p>
            <a:pPr algn="l"/>
            <a:r>
              <a:rPr lang="sv-SE" dirty="0"/>
              <a:t>Maël Madon</a:t>
            </a:r>
          </a:p>
          <a:p>
            <a:pPr algn="l"/>
            <a:endParaRPr lang="en-US" dirty="0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CDD7DB09-290B-4A1F-BFC1-51ED7C97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3975" y="911082"/>
            <a:ext cx="2048530" cy="179768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alpha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62936" y="1825453"/>
            <a:ext cx="799094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BAAB2-0A48-40DA-80B5-A2583FFA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76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F8A1-7C9C-4973-95D8-765EAE20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Context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11883-144C-42F3-97E7-47F3F89E8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66934"/>
            <a:ext cx="7618145" cy="48644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1426F1-C6AD-48DD-86D9-E07653F11500}"/>
              </a:ext>
            </a:extLst>
          </p:cNvPr>
          <p:cNvCxnSpPr>
            <a:cxnSpLocks/>
          </p:cNvCxnSpPr>
          <p:nvPr/>
        </p:nvCxnSpPr>
        <p:spPr>
          <a:xfrm>
            <a:off x="7960290" y="2398734"/>
            <a:ext cx="901874" cy="19352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B6E5C5-C81A-4161-971D-1611B3F03816}"/>
              </a:ext>
            </a:extLst>
          </p:cNvPr>
          <p:cNvCxnSpPr>
            <a:cxnSpLocks/>
          </p:cNvCxnSpPr>
          <p:nvPr/>
        </p:nvCxnSpPr>
        <p:spPr>
          <a:xfrm>
            <a:off x="8862164" y="4334005"/>
            <a:ext cx="1922747" cy="18037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A95EEE4-AFE0-43DF-9AEB-CC65AB7F1F58}"/>
              </a:ext>
            </a:extLst>
          </p:cNvPr>
          <p:cNvSpPr txBox="1"/>
          <p:nvPr/>
        </p:nvSpPr>
        <p:spPr>
          <a:xfrm>
            <a:off x="8471119" y="3059668"/>
            <a:ext cx="163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Halved</a:t>
            </a:r>
            <a:r>
              <a:rPr lang="sv-SE" dirty="0">
                <a:solidFill>
                  <a:srgbClr val="FF0000"/>
                </a:solidFill>
              </a:rPr>
              <a:t> by 2030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6179A7-5311-4C8A-93CF-098D08CF3D01}"/>
              </a:ext>
            </a:extLst>
          </p:cNvPr>
          <p:cNvSpPr txBox="1"/>
          <p:nvPr/>
        </p:nvSpPr>
        <p:spPr>
          <a:xfrm>
            <a:off x="9638128" y="4613314"/>
            <a:ext cx="177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Net </a:t>
            </a:r>
            <a:r>
              <a:rPr lang="sv-SE" dirty="0" err="1">
                <a:solidFill>
                  <a:srgbClr val="FF0000"/>
                </a:solidFill>
              </a:rPr>
              <a:t>zero</a:t>
            </a:r>
            <a:r>
              <a:rPr lang="sv-SE" dirty="0">
                <a:solidFill>
                  <a:srgbClr val="FF0000"/>
                </a:solidFill>
              </a:rPr>
              <a:t> by 2050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F7963-C320-4BA4-8BF0-431DA36B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6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A57B-3E31-4C69-99AF-3F6E2A0A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46F6E-16E8-4191-829A-FDFD5A2DE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34150" cy="4539456"/>
          </a:xfrm>
        </p:spPr>
        <p:txBody>
          <a:bodyPr/>
          <a:lstStyle/>
          <a:p>
            <a:r>
              <a:rPr lang="en-US" dirty="0"/>
              <a:t>Carbon footprint of ICT = rather new field</a:t>
            </a:r>
          </a:p>
          <a:p>
            <a:pPr lvl="1"/>
            <a:r>
              <a:rPr lang="en-US" dirty="0"/>
              <a:t>No consensus in research on ICT footprint (around 1-3% annual emissions)</a:t>
            </a:r>
          </a:p>
          <a:p>
            <a:pPr lvl="1"/>
            <a:r>
              <a:rPr lang="en-US" dirty="0"/>
              <a:t>Few precise environmental assessments of ICT products: even less for telecommunication networks</a:t>
            </a:r>
          </a:p>
          <a:p>
            <a:r>
              <a:rPr lang="en-US" dirty="0"/>
              <a:t>Challenging CO</a:t>
            </a:r>
            <a:r>
              <a:rPr lang="en-US" baseline="-25000" dirty="0"/>
              <a:t>2</a:t>
            </a:r>
            <a:r>
              <a:rPr lang="en-US" dirty="0"/>
              <a:t> assessments</a:t>
            </a:r>
          </a:p>
          <a:p>
            <a:r>
              <a:rPr lang="en-US" dirty="0"/>
              <a:t>Questions from customers and citizens</a:t>
            </a:r>
          </a:p>
          <a:p>
            <a:r>
              <a:rPr lang="en-US" dirty="0"/>
              <a:t>Evolving CO</a:t>
            </a:r>
            <a:r>
              <a:rPr lang="en-US" baseline="-25000" dirty="0"/>
              <a:t>2</a:t>
            </a:r>
            <a:r>
              <a:rPr lang="en-US" dirty="0"/>
              <a:t> reporting practices</a:t>
            </a:r>
          </a:p>
        </p:txBody>
      </p:sp>
      <p:pic>
        <p:nvPicPr>
          <p:cNvPr id="5" name="Graphic 4" descr="Computer">
            <a:extLst>
              <a:ext uri="{FF2B5EF4-FFF2-40B4-BE49-F238E27FC236}">
                <a16:creationId xmlns:a16="http://schemas.microsoft.com/office/drawing/2014/main" id="{2E110E7B-777A-4339-85D8-E4312104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4198" y="2820243"/>
            <a:ext cx="1446756" cy="1446756"/>
          </a:xfrm>
          <a:prstGeom prst="rect">
            <a:avLst/>
          </a:prstGeom>
        </p:spPr>
      </p:pic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639D205A-AA36-40E5-BEC1-B57910EB3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9436" y="2557422"/>
            <a:ext cx="1743155" cy="1743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45C8AC-5D92-4F03-9248-38C49F73BFD5}"/>
              </a:ext>
            </a:extLst>
          </p:cNvPr>
          <p:cNvSpPr txBox="1"/>
          <p:nvPr/>
        </p:nvSpPr>
        <p:spPr>
          <a:xfrm>
            <a:off x="10714540" y="3044278"/>
            <a:ext cx="10509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r>
              <a:rPr lang="sv-SE" sz="44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802E3EA-06D1-4EB6-AAEB-19E4EA21E794}"/>
              </a:ext>
            </a:extLst>
          </p:cNvPr>
          <p:cNvSpPr/>
          <p:nvPr/>
        </p:nvSpPr>
        <p:spPr>
          <a:xfrm>
            <a:off x="5285984" y="609820"/>
            <a:ext cx="2824620" cy="651028"/>
          </a:xfrm>
          <a:prstGeom prst="wedgeRoundRectCallout">
            <a:avLst>
              <a:gd name="adj1" fmla="val -68283"/>
              <a:gd name="adj2" fmla="val 129841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ICT = Information and Communication Technology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DC628-116E-4780-9CD7-E8221D57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9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7771-A8D8-443E-9535-FAC1D2BC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DB4F9-B2C8-40DC-AEC5-04738EBDF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22715" cy="2558485"/>
          </a:xfrm>
        </p:spPr>
        <p:txBody>
          <a:bodyPr>
            <a:normAutofit/>
          </a:bodyPr>
          <a:lstStyle/>
          <a:p>
            <a:r>
              <a:rPr lang="en-US" dirty="0"/>
              <a:t>Ericsson Sustainability Research</a:t>
            </a:r>
          </a:p>
          <a:p>
            <a:r>
              <a:rPr lang="en-US" dirty="0"/>
              <a:t>Focus on </a:t>
            </a:r>
          </a:p>
          <a:p>
            <a:pPr lvl="1"/>
            <a:r>
              <a:rPr lang="en-US" dirty="0"/>
              <a:t>Telecommunication network equipment</a:t>
            </a:r>
          </a:p>
          <a:p>
            <a:pPr lvl="1"/>
            <a:r>
              <a:rPr lang="en-US" dirty="0"/>
              <a:t>Embodied emissions</a:t>
            </a:r>
          </a:p>
          <a:p>
            <a:pPr lvl="1"/>
            <a:r>
              <a:rPr lang="en-US" dirty="0"/>
              <a:t>Usability and simplifications</a:t>
            </a:r>
          </a:p>
        </p:txBody>
      </p:sp>
      <p:pic>
        <p:nvPicPr>
          <p:cNvPr id="4" name="image">
            <a:extLst>
              <a:ext uri="{FF2B5EF4-FFF2-40B4-BE49-F238E27FC236}">
                <a16:creationId xmlns:a16="http://schemas.microsoft.com/office/drawing/2014/main" id="{034A87B1-7B84-45DB-BBB5-884FAF37E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67" y="88921"/>
            <a:ext cx="1877148" cy="1877969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DE2CE72-0133-4B6F-834A-6504045689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r="18578"/>
          <a:stretch/>
        </p:blipFill>
        <p:spPr>
          <a:xfrm>
            <a:off x="8457729" y="1533840"/>
            <a:ext cx="3295860" cy="33578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E368E89-54CA-4B15-BC8A-6BA4EA527442}"/>
              </a:ext>
            </a:extLst>
          </p:cNvPr>
          <p:cNvGrpSpPr/>
          <p:nvPr/>
        </p:nvGrpSpPr>
        <p:grpSpPr>
          <a:xfrm>
            <a:off x="8803702" y="1459133"/>
            <a:ext cx="2991574" cy="4310436"/>
            <a:chOff x="8653683" y="2703447"/>
            <a:chExt cx="2991574" cy="431043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F9C0C3-32C1-40FF-A8F9-75CC9FC9F900}"/>
                </a:ext>
              </a:extLst>
            </p:cNvPr>
            <p:cNvSpPr/>
            <p:nvPr/>
          </p:nvSpPr>
          <p:spPr>
            <a:xfrm rot="1166001">
              <a:off x="9248177" y="2703447"/>
              <a:ext cx="2397080" cy="366408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53C529-3E78-4992-AFC8-EA5C64764F11}"/>
                </a:ext>
              </a:extLst>
            </p:cNvPr>
            <p:cNvSpPr txBox="1"/>
            <p:nvPr/>
          </p:nvSpPr>
          <p:spPr>
            <a:xfrm>
              <a:off x="8653683" y="6367552"/>
              <a:ext cx="2814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dirty="0" err="1">
                  <a:solidFill>
                    <a:srgbClr val="FF0000"/>
                  </a:solidFill>
                </a:rPr>
                <a:t>Embodied</a:t>
              </a:r>
              <a:r>
                <a:rPr lang="sv-SE" dirty="0">
                  <a:solidFill>
                    <a:srgbClr val="FF0000"/>
                  </a:solidFill>
                </a:rPr>
                <a:t> emissions </a:t>
              </a:r>
            </a:p>
            <a:p>
              <a:pPr algn="ctr"/>
              <a:r>
                <a:rPr lang="sv-SE" dirty="0">
                  <a:solidFill>
                    <a:srgbClr val="FF0000"/>
                  </a:solidFill>
                </a:rPr>
                <a:t>= ”</a:t>
              </a:r>
              <a:r>
                <a:rPr lang="sv-SE" dirty="0" err="1">
                  <a:solidFill>
                    <a:srgbClr val="FF0000"/>
                  </a:solidFill>
                </a:rPr>
                <a:t>cradle</a:t>
              </a:r>
              <a:r>
                <a:rPr lang="sv-SE" dirty="0">
                  <a:solidFill>
                    <a:srgbClr val="FF0000"/>
                  </a:solidFill>
                </a:rPr>
                <a:t>-to-gate” emissions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ECE409D-C577-4C7F-A598-2B9C7E4E143B}"/>
              </a:ext>
            </a:extLst>
          </p:cNvPr>
          <p:cNvSpPr/>
          <p:nvPr/>
        </p:nvSpPr>
        <p:spPr>
          <a:xfrm>
            <a:off x="438411" y="4846240"/>
            <a:ext cx="7647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=&gt;  Research question:</a:t>
            </a:r>
          </a:p>
          <a:p>
            <a:pPr lvl="1"/>
            <a:r>
              <a:rPr lang="en-US" sz="2400" b="1" dirty="0"/>
              <a:t>How could embodied emissions of telecommunication networks be estimated in a streamlined way?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05519-71B8-4ABE-AA7B-F4083979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579A-437D-47E5-89B0-19DC572A3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CAB8A-C8E4-4059-B58E-4A4EDB233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		</a:t>
            </a:r>
            <a:r>
              <a:rPr lang="en-US" dirty="0"/>
              <a:t>Parameterized Embodied Emission Calculator </a:t>
            </a:r>
            <a:br>
              <a:rPr lang="en-US" dirty="0"/>
            </a:br>
            <a:r>
              <a:rPr lang="en-US" dirty="0"/>
              <a:t>		for telecommunication network equipment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=&gt; DEMO &lt;=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E0257-4EC4-490F-8C1D-47AF355CE93A}"/>
              </a:ext>
            </a:extLst>
          </p:cNvPr>
          <p:cNvSpPr txBox="1"/>
          <p:nvPr/>
        </p:nvSpPr>
        <p:spPr>
          <a:xfrm>
            <a:off x="838200" y="1959429"/>
            <a:ext cx="1426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/>
              <a:t>PEEC</a:t>
            </a: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E92C2-2FA3-4001-85FA-9ABEF85C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Graphic 10" descr="Presentation with pie chart">
            <a:extLst>
              <a:ext uri="{FF2B5EF4-FFF2-40B4-BE49-F238E27FC236}">
                <a16:creationId xmlns:a16="http://schemas.microsoft.com/office/drawing/2014/main" id="{8BBD3C7C-1C64-425C-818C-FDCB4F7FE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9833" y="2862198"/>
            <a:ext cx="2752334" cy="27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5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730F8D-AE95-43C4-911C-59F17603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</a:t>
            </a:r>
            <a:endParaRPr lang="en-US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2CAF0B1B-B172-4BFD-B5D6-AAD528EEA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1897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9FC048-0BD3-4172-863A-AD6EB6CC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31308DF-8616-40D1-BF29-D8A592412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4ABD7D7-198A-4B9C-9645-0F8DF48CB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AF2F555-C444-4E7B-AEF2-819673D6B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1C1AB1D-5D57-4998-B371-75658E90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E180FBC-D605-475D-B2D9-C15B3DE96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3439883-AE2E-4071-A648-9295A62DA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FAAEFD2-A9F0-4C05-9D5E-397AC2476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B5A75C1-3F5B-489D-A47A-EAC0B4C2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58EDD22-0587-43CD-923B-290AF1D14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6ED0D8A-6329-41B5-8227-119F9C2EE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AE4829A-DC8C-48DE-892A-6BDA15EC2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A716016-8ED1-4F55-B67B-EF4AED86B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A48E-1A74-441C-A605-4E8F5770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work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726BA-6B34-414E-A80F-8B47124C9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PAIA (MIT and </a:t>
            </a:r>
            <a:r>
              <a:rPr lang="sv-SE" dirty="0" err="1"/>
              <a:t>Quantis</a:t>
            </a:r>
            <a:r>
              <a:rPr lang="sv-SE" dirty="0"/>
              <a:t>)</a:t>
            </a:r>
            <a:endParaRPr lang="en-US" dirty="0"/>
          </a:p>
        </p:txBody>
      </p:sp>
      <p:pic>
        <p:nvPicPr>
          <p:cNvPr id="10" name="Content Placeholder 9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B08048E0-75BC-43E4-AF77-B1AF6AA47A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33231"/>
            <a:ext cx="5157787" cy="342827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E56E25-5659-4196-A1DF-C9230430C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err="1"/>
              <a:t>iNEMI</a:t>
            </a:r>
            <a:r>
              <a:rPr lang="sv-SE" dirty="0"/>
              <a:t> Eco-</a:t>
            </a:r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Estimator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C76C373-9729-4EC7-AFD8-4619D07063A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00425" y="2505075"/>
            <a:ext cx="4126738" cy="36845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DDBE33-C348-44A8-9F90-4D40D90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FD53-A4CA-42A3-BFAB-BAC68A29E7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2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34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15789-1C80-4A17-958E-AA002BAB8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sv-SE" dirty="0"/>
              <a:t>Limitations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C6BDA-5C75-4070-8EBC-D129D171C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6573951" cy="3908585"/>
          </a:xfrm>
        </p:spPr>
        <p:txBody>
          <a:bodyPr>
            <a:normAutofit/>
          </a:bodyPr>
          <a:lstStyle/>
          <a:p>
            <a:r>
              <a:rPr lang="en-US" sz="2000" dirty="0"/>
              <a:t>Experimental validation: challenging because no data to test the model against</a:t>
            </a:r>
          </a:p>
          <a:p>
            <a:pPr lvl="1"/>
            <a:r>
              <a:rPr lang="sv-SE" sz="2000" dirty="0" err="1"/>
              <a:t>Comparison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</a:t>
            </a:r>
            <a:r>
              <a:rPr lang="sv-SE" sz="2000" dirty="0" err="1"/>
              <a:t>literature</a:t>
            </a:r>
            <a:endParaRPr lang="sv-SE" sz="2000" dirty="0"/>
          </a:p>
          <a:p>
            <a:pPr lvl="1"/>
            <a:r>
              <a:rPr lang="sv-SE" sz="2000" dirty="0" err="1"/>
              <a:t>Compliance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standards</a:t>
            </a:r>
          </a:p>
          <a:p>
            <a:pPr lvl="1"/>
            <a:r>
              <a:rPr lang="sv-SE" sz="2000" dirty="0" err="1"/>
              <a:t>Systematic</a:t>
            </a:r>
            <a:r>
              <a:rPr lang="sv-SE" sz="2000" dirty="0"/>
              <a:t> </a:t>
            </a:r>
            <a:r>
              <a:rPr lang="sv-SE" sz="2000" dirty="0" err="1"/>
              <a:t>discussion</a:t>
            </a:r>
            <a:r>
              <a:rPr lang="sv-SE" sz="2000" dirty="0"/>
              <a:t> </a:t>
            </a:r>
            <a:r>
              <a:rPr lang="sv-SE" sz="2000" dirty="0" err="1"/>
              <a:t>about</a:t>
            </a:r>
            <a:r>
              <a:rPr lang="sv-SE" sz="2000" dirty="0"/>
              <a:t> </a:t>
            </a:r>
            <a:r>
              <a:rPr lang="sv-SE" sz="2000" dirty="0" err="1"/>
              <a:t>sources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uncertainties</a:t>
            </a:r>
            <a:endParaRPr lang="sv-SE" sz="2000" dirty="0"/>
          </a:p>
          <a:p>
            <a:pPr lvl="1"/>
            <a:r>
              <a:rPr lang="sv-SE" sz="2000" dirty="0" err="1"/>
              <a:t>Sensitivity</a:t>
            </a:r>
            <a:r>
              <a:rPr lang="sv-SE" sz="2000" dirty="0"/>
              <a:t> </a:t>
            </a:r>
            <a:r>
              <a:rPr lang="sv-SE" sz="2000" dirty="0" err="1"/>
              <a:t>analysis</a:t>
            </a:r>
            <a:endParaRPr lang="en-US" sz="2000" dirty="0"/>
          </a:p>
          <a:p>
            <a:r>
              <a:rPr lang="en-US" sz="2000" dirty="0"/>
              <a:t>Limited scope</a:t>
            </a:r>
          </a:p>
          <a:p>
            <a:pPr lvl="1"/>
            <a:r>
              <a:rPr lang="en-US" sz="2000" dirty="0"/>
              <a:t>Environmental indicators</a:t>
            </a:r>
          </a:p>
          <a:p>
            <a:pPr lvl="1"/>
            <a:r>
              <a:rPr lang="en-US" sz="2000" dirty="0"/>
              <a:t>Life cycle stages included</a:t>
            </a:r>
          </a:p>
          <a:p>
            <a:r>
              <a:rPr lang="en-US" sz="2000" dirty="0"/>
              <a:t>Limited method to study usability</a:t>
            </a:r>
          </a:p>
          <a:p>
            <a:r>
              <a:rPr lang="en-US" sz="2000" dirty="0"/>
              <a:t>Quality of the results depend on the quality of data</a:t>
            </a:r>
          </a:p>
          <a:p>
            <a:endParaRPr lang="en-US" sz="2000" dirty="0"/>
          </a:p>
        </p:txBody>
      </p:sp>
      <p:pic>
        <p:nvPicPr>
          <p:cNvPr id="5" name="Graphic 4" descr="Microscope">
            <a:extLst>
              <a:ext uri="{FF2B5EF4-FFF2-40B4-BE49-F238E27FC236}">
                <a16:creationId xmlns:a16="http://schemas.microsoft.com/office/drawing/2014/main" id="{EB3A0F82-20C9-4C5F-AB4F-7E1F45BE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B7F2B-D6CB-4997-BBC5-07CC2E6C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30FD53-A4CA-42A3-BFAB-BAC68A29E7C1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madmae\AppData\Local\Temp\Templafy\PowerPointVsto\Assets\bbeac82f-fe0b-48fe-845a-3e450b78944b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madmae\AppData\Local\Temp\Templafy\PowerPointVsto\Assets\bbeac82f-fe0b-48fe-845a-3e450b78944b.jpe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637</Words>
  <Application>Microsoft Office PowerPoint</Application>
  <PresentationFormat>Widescreen</PresentationFormat>
  <Paragraphs>124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Ericsson Hilda</vt:lpstr>
      <vt:lpstr>Office Theme</vt:lpstr>
      <vt:lpstr>Reminder: </vt:lpstr>
      <vt:lpstr>Developing a Parameterized Embodied Emissions Calculator (PEEC) for telecommunication networks equipment</vt:lpstr>
      <vt:lpstr>Context</vt:lpstr>
      <vt:lpstr>Problem </vt:lpstr>
      <vt:lpstr>What did I do?</vt:lpstr>
      <vt:lpstr>Outcome of the project</vt:lpstr>
      <vt:lpstr>Method</vt:lpstr>
      <vt:lpstr>Similar work</vt:lpstr>
      <vt:lpstr>Limitations</vt:lpstr>
      <vt:lpstr>Conclusion</vt:lpstr>
      <vt:lpstr>Future work</vt:lpstr>
      <vt:lpstr>Thanks for your attention!</vt:lpstr>
      <vt:lpstr>Sensitivity analysis</vt:lpstr>
      <vt:lpstr>User review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Reminder: </dc:title>
  <dc:creator>Maël Madon</dc:creator>
  <cp:lastModifiedBy>Maël Madon</cp:lastModifiedBy>
  <cp:revision>1</cp:revision>
  <dcterms:created xsi:type="dcterms:W3CDTF">2021-03-04T13:33:40Z</dcterms:created>
  <dcterms:modified xsi:type="dcterms:W3CDTF">2021-03-08T14:31:54Z</dcterms:modified>
</cp:coreProperties>
</file>